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79" r:id="rId4"/>
    <p:sldId id="258" r:id="rId5"/>
    <p:sldId id="280" r:id="rId6"/>
    <p:sldId id="262" r:id="rId7"/>
    <p:sldId id="263" r:id="rId8"/>
    <p:sldId id="264" r:id="rId9"/>
    <p:sldId id="281" r:id="rId10"/>
    <p:sldId id="284" r:id="rId11"/>
    <p:sldId id="285" r:id="rId12"/>
    <p:sldId id="286" r:id="rId13"/>
    <p:sldId id="287" r:id="rId14"/>
    <p:sldId id="289" r:id="rId15"/>
    <p:sldId id="290" r:id="rId16"/>
    <p:sldId id="291" r:id="rId17"/>
    <p:sldId id="292" r:id="rId18"/>
    <p:sldId id="293" r:id="rId19"/>
    <p:sldId id="278" r:id="rId20"/>
    <p:sldId id="277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95" r:id="rId33"/>
    <p:sldId id="276" r:id="rId34"/>
  </p:sldIdLst>
  <p:sldSz cx="10833100" cy="7708900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494" y="-86"/>
      </p:cViewPr>
      <p:guideLst>
        <p:guide orient="horz" pos="2428"/>
        <p:guide pos="34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4453603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812720" y="2389758"/>
            <a:ext cx="9210834" cy="1927226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625440" y="4316984"/>
            <a:ext cx="7585394" cy="3391916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41655" y="7145009"/>
            <a:ext cx="2527723" cy="410428"/>
          </a:xfrm>
          <a:prstGeom prst="rect">
            <a:avLst/>
          </a:prstGeom>
        </p:spPr>
        <p:txBody>
          <a:bodyPr lIns="105952" tIns="52976" rIns="105952" bIns="52976"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01309" y="7145009"/>
            <a:ext cx="3430482" cy="410428"/>
          </a:xfrm>
          <a:prstGeom prst="rect">
            <a:avLst/>
          </a:prstGeom>
        </p:spPr>
        <p:txBody>
          <a:bodyPr lIns="105952" tIns="52976" rIns="105952" bIns="52976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7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41655" y="7145009"/>
            <a:ext cx="2527723" cy="410428"/>
          </a:xfrm>
          <a:prstGeom prst="rect">
            <a:avLst/>
          </a:prstGeom>
        </p:spPr>
        <p:txBody>
          <a:bodyPr lIns="105952" tIns="52976" rIns="105952" bIns="52976"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701309" y="7145009"/>
            <a:ext cx="3430482" cy="410428"/>
          </a:xfrm>
          <a:prstGeom prst="rect">
            <a:avLst/>
          </a:prstGeom>
        </p:spPr>
        <p:txBody>
          <a:bodyPr lIns="105952" tIns="52976" rIns="105952" bIns="52976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43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1998610" y="340497"/>
            <a:ext cx="6839054" cy="143255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541813" y="1773047"/>
            <a:ext cx="4713779" cy="5935854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998610" y="340497"/>
            <a:ext cx="6839054" cy="143255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541813" y="1773047"/>
            <a:ext cx="4713779" cy="5935854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998610" y="340497"/>
            <a:ext cx="6839054" cy="145824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1655" y="7145009"/>
            <a:ext cx="2527723" cy="410428"/>
          </a:xfrm>
          <a:prstGeom prst="rect">
            <a:avLst/>
          </a:prstGeom>
        </p:spPr>
        <p:txBody>
          <a:bodyPr lIns="105952" tIns="52976" rIns="105952" bIns="52976"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01309" y="7145009"/>
            <a:ext cx="3430482" cy="410428"/>
          </a:xfrm>
          <a:prstGeom prst="rect">
            <a:avLst/>
          </a:prstGeom>
        </p:spPr>
        <p:txBody>
          <a:bodyPr lIns="105952" tIns="52976" rIns="105952" bIns="52976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24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998610" y="340497"/>
            <a:ext cx="6839054" cy="89102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28227" y="1231519"/>
            <a:ext cx="9579820" cy="51710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802118" y="7169277"/>
            <a:ext cx="2492344" cy="279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>
        <a:defRPr>
          <a:latin typeface="+mj-lt"/>
          <a:ea typeface="+mj-ea"/>
          <a:cs typeface="+mj-cs"/>
          <a:sym typeface="Helvetica"/>
        </a:defRPr>
      </a:lvl1pPr>
      <a:lvl2pPr>
        <a:defRPr>
          <a:latin typeface="+mj-lt"/>
          <a:ea typeface="+mj-ea"/>
          <a:cs typeface="+mj-cs"/>
          <a:sym typeface="Helvetica"/>
        </a:defRPr>
      </a:lvl2pPr>
      <a:lvl3pPr>
        <a:defRPr>
          <a:latin typeface="+mj-lt"/>
          <a:ea typeface="+mj-ea"/>
          <a:cs typeface="+mj-cs"/>
          <a:sym typeface="Helvetica"/>
        </a:defRPr>
      </a:lvl3pPr>
      <a:lvl4pPr>
        <a:defRPr>
          <a:latin typeface="+mj-lt"/>
          <a:ea typeface="+mj-ea"/>
          <a:cs typeface="+mj-cs"/>
          <a:sym typeface="Helvetica"/>
        </a:defRPr>
      </a:lvl4pPr>
      <a:lvl5pPr>
        <a:defRPr>
          <a:latin typeface="+mj-lt"/>
          <a:ea typeface="+mj-ea"/>
          <a:cs typeface="+mj-cs"/>
          <a:sym typeface="Helvetica"/>
        </a:defRPr>
      </a:lvl5pPr>
      <a:lvl6pPr>
        <a:defRPr>
          <a:latin typeface="+mj-lt"/>
          <a:ea typeface="+mj-ea"/>
          <a:cs typeface="+mj-cs"/>
          <a:sym typeface="Helvetica"/>
        </a:defRPr>
      </a:lvl6pPr>
      <a:lvl7pPr>
        <a:defRPr>
          <a:latin typeface="+mj-lt"/>
          <a:ea typeface="+mj-ea"/>
          <a:cs typeface="+mj-cs"/>
          <a:sym typeface="Helvetica"/>
        </a:defRPr>
      </a:lvl7pPr>
      <a:lvl8pPr>
        <a:defRPr>
          <a:latin typeface="+mj-lt"/>
          <a:ea typeface="+mj-ea"/>
          <a:cs typeface="+mj-cs"/>
          <a:sym typeface="Helvetica"/>
        </a:defRPr>
      </a:lvl8pPr>
      <a:lvl9pPr>
        <a:defRPr>
          <a:latin typeface="+mj-lt"/>
          <a:ea typeface="+mj-ea"/>
          <a:cs typeface="+mj-cs"/>
          <a:sym typeface="Helvetica"/>
        </a:defRPr>
      </a:lvl9pPr>
    </p:titleStyle>
    <p:bodyStyle>
      <a:lvl1pPr>
        <a:defRPr>
          <a:latin typeface="+mj-lt"/>
          <a:ea typeface="+mj-ea"/>
          <a:cs typeface="+mj-cs"/>
          <a:sym typeface="Helvetica"/>
        </a:defRPr>
      </a:lvl1pPr>
      <a:lvl2pPr>
        <a:defRPr>
          <a:latin typeface="+mj-lt"/>
          <a:ea typeface="+mj-ea"/>
          <a:cs typeface="+mj-cs"/>
          <a:sym typeface="Helvetica"/>
        </a:defRPr>
      </a:lvl2pPr>
      <a:lvl3pPr>
        <a:defRPr>
          <a:latin typeface="+mj-lt"/>
          <a:ea typeface="+mj-ea"/>
          <a:cs typeface="+mj-cs"/>
          <a:sym typeface="Helvetica"/>
        </a:defRPr>
      </a:lvl3pPr>
      <a:lvl4pPr>
        <a:defRPr>
          <a:latin typeface="+mj-lt"/>
          <a:ea typeface="+mj-ea"/>
          <a:cs typeface="+mj-cs"/>
          <a:sym typeface="Helvetica"/>
        </a:defRPr>
      </a:lvl4pPr>
      <a:lvl5pPr>
        <a:defRPr>
          <a:latin typeface="+mj-lt"/>
          <a:ea typeface="+mj-ea"/>
          <a:cs typeface="+mj-cs"/>
          <a:sym typeface="Helvetica"/>
        </a:defRPr>
      </a:lvl5pPr>
      <a:lvl6pPr>
        <a:defRPr>
          <a:latin typeface="+mj-lt"/>
          <a:ea typeface="+mj-ea"/>
          <a:cs typeface="+mj-cs"/>
          <a:sym typeface="Helvetica"/>
        </a:defRPr>
      </a:lvl6pPr>
      <a:lvl7pPr>
        <a:defRPr>
          <a:latin typeface="+mj-lt"/>
          <a:ea typeface="+mj-ea"/>
          <a:cs typeface="+mj-cs"/>
          <a:sym typeface="Helvetica"/>
        </a:defRPr>
      </a:lvl7pPr>
      <a:lvl8pPr>
        <a:defRPr>
          <a:latin typeface="+mj-lt"/>
          <a:ea typeface="+mj-ea"/>
          <a:cs typeface="+mj-cs"/>
          <a:sym typeface="Helvetica"/>
        </a:defRPr>
      </a:lvl8pPr>
      <a:lvl9pPr>
        <a:defRPr>
          <a:latin typeface="+mj-lt"/>
          <a:ea typeface="+mj-ea"/>
          <a:cs typeface="+mj-cs"/>
          <a:sym typeface="Helvetica"/>
        </a:defRPr>
      </a:lvl9pPr>
    </p:bodyStyle>
    <p:otherStyle>
      <a:lvl1pPr algn="r"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nachinanie.ru/Home/Manual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facebook.com/energiavl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9"/>
          <p:cNvGrpSpPr/>
          <p:nvPr/>
        </p:nvGrpSpPr>
        <p:grpSpPr>
          <a:xfrm>
            <a:off x="5273466" y="4334393"/>
            <a:ext cx="828129" cy="828129"/>
            <a:chOff x="0" y="0"/>
            <a:chExt cx="828128" cy="828128"/>
          </a:xfrm>
        </p:grpSpPr>
        <p:sp>
          <p:nvSpPr>
            <p:cNvPr id="35" name="Shape 35"/>
            <p:cNvSpPr/>
            <p:nvPr/>
          </p:nvSpPr>
          <p:spPr>
            <a:xfrm>
              <a:off x="458321" y="783448"/>
              <a:ext cx="112786" cy="44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44" y="0"/>
                  </a:moveTo>
                  <a:lnTo>
                    <a:pt x="0" y="0"/>
                  </a:lnTo>
                  <a:lnTo>
                    <a:pt x="1719" y="15792"/>
                  </a:lnTo>
                  <a:lnTo>
                    <a:pt x="2098" y="19359"/>
                  </a:lnTo>
                  <a:lnTo>
                    <a:pt x="3453" y="21600"/>
                  </a:lnTo>
                  <a:lnTo>
                    <a:pt x="6730" y="19359"/>
                  </a:lnTo>
                  <a:lnTo>
                    <a:pt x="19610" y="10666"/>
                  </a:lnTo>
                  <a:lnTo>
                    <a:pt x="20861" y="9806"/>
                  </a:lnTo>
                  <a:lnTo>
                    <a:pt x="21600" y="6165"/>
                  </a:lnTo>
                  <a:lnTo>
                    <a:pt x="20944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191198" y="711568"/>
              <a:ext cx="513754" cy="116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436" y="1392"/>
                  </a:lnTo>
                  <a:lnTo>
                    <a:pt x="2267" y="6241"/>
                  </a:lnTo>
                  <a:lnTo>
                    <a:pt x="2747" y="7276"/>
                  </a:lnTo>
                  <a:lnTo>
                    <a:pt x="2859" y="14322"/>
                  </a:lnTo>
                  <a:lnTo>
                    <a:pt x="2775" y="15685"/>
                  </a:lnTo>
                  <a:lnTo>
                    <a:pt x="2932" y="17076"/>
                  </a:lnTo>
                  <a:lnTo>
                    <a:pt x="3212" y="17413"/>
                  </a:lnTo>
                  <a:lnTo>
                    <a:pt x="6759" y="21600"/>
                  </a:lnTo>
                  <a:lnTo>
                    <a:pt x="7055" y="20743"/>
                  </a:lnTo>
                  <a:lnTo>
                    <a:pt x="7135" y="19373"/>
                  </a:lnTo>
                  <a:lnTo>
                    <a:pt x="7505" y="13320"/>
                  </a:lnTo>
                  <a:lnTo>
                    <a:pt x="15829" y="13320"/>
                  </a:lnTo>
                  <a:lnTo>
                    <a:pt x="15519" y="8262"/>
                  </a:lnTo>
                  <a:lnTo>
                    <a:pt x="16019" y="7276"/>
                  </a:lnTo>
                  <a:lnTo>
                    <a:pt x="17436" y="3944"/>
                  </a:lnTo>
                  <a:lnTo>
                    <a:pt x="18328" y="1392"/>
                  </a:lnTo>
                  <a:lnTo>
                    <a:pt x="21284" y="13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72452" y="560082"/>
              <a:ext cx="669203" cy="181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02" y="0"/>
                  </a:moveTo>
                  <a:lnTo>
                    <a:pt x="0" y="0"/>
                  </a:lnTo>
                  <a:lnTo>
                    <a:pt x="169" y="1406"/>
                  </a:lnTo>
                  <a:lnTo>
                    <a:pt x="749" y="5436"/>
                  </a:lnTo>
                  <a:lnTo>
                    <a:pt x="1193" y="7960"/>
                  </a:lnTo>
                  <a:lnTo>
                    <a:pt x="647" y="12025"/>
                  </a:lnTo>
                  <a:lnTo>
                    <a:pt x="474" y="12676"/>
                  </a:lnTo>
                  <a:lnTo>
                    <a:pt x="460" y="13675"/>
                  </a:lnTo>
                  <a:lnTo>
                    <a:pt x="2608" y="21600"/>
                  </a:lnTo>
                  <a:lnTo>
                    <a:pt x="2878" y="21544"/>
                  </a:lnTo>
                  <a:lnTo>
                    <a:pt x="3833" y="18032"/>
                  </a:lnTo>
                  <a:lnTo>
                    <a:pt x="20415" y="18032"/>
                  </a:lnTo>
                  <a:lnTo>
                    <a:pt x="21441" y="14248"/>
                  </a:lnTo>
                  <a:lnTo>
                    <a:pt x="21600" y="13674"/>
                  </a:lnTo>
                  <a:lnTo>
                    <a:pt x="21583" y="12673"/>
                  </a:lnTo>
                  <a:lnTo>
                    <a:pt x="20634" y="9170"/>
                  </a:lnTo>
                  <a:lnTo>
                    <a:pt x="20874" y="7938"/>
                  </a:lnTo>
                  <a:lnTo>
                    <a:pt x="21102" y="6678"/>
                  </a:lnTo>
                  <a:lnTo>
                    <a:pt x="21319" y="5391"/>
                  </a:lnTo>
                  <a:lnTo>
                    <a:pt x="21387" y="4954"/>
                  </a:lnTo>
                  <a:lnTo>
                    <a:pt x="12774" y="4954"/>
                  </a:lnTo>
                  <a:lnTo>
                    <a:pt x="12625" y="4201"/>
                  </a:lnTo>
                  <a:lnTo>
                    <a:pt x="8903" y="4201"/>
                  </a:lnTo>
                  <a:lnTo>
                    <a:pt x="8902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468210" y="507060"/>
              <a:ext cx="343815" cy="94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8" y="0"/>
                  </a:moveTo>
                  <a:lnTo>
                    <a:pt x="0" y="21600"/>
                  </a:lnTo>
                  <a:lnTo>
                    <a:pt x="16765" y="21600"/>
                  </a:lnTo>
                  <a:lnTo>
                    <a:pt x="17031" y="19921"/>
                  </a:lnTo>
                  <a:lnTo>
                    <a:pt x="17406" y="17357"/>
                  </a:lnTo>
                  <a:lnTo>
                    <a:pt x="17757" y="14747"/>
                  </a:lnTo>
                  <a:lnTo>
                    <a:pt x="20142" y="14148"/>
                  </a:lnTo>
                  <a:lnTo>
                    <a:pt x="20853" y="14145"/>
                  </a:lnTo>
                  <a:lnTo>
                    <a:pt x="21084" y="13722"/>
                  </a:lnTo>
                  <a:lnTo>
                    <a:pt x="21199" y="12101"/>
                  </a:lnTo>
                  <a:lnTo>
                    <a:pt x="21600" y="6684"/>
                  </a:lnTo>
                  <a:lnTo>
                    <a:pt x="6330" y="668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348283" y="524789"/>
              <a:ext cx="115311" cy="70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5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-1" y="257135"/>
              <a:ext cx="364222" cy="313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3" y="0"/>
                  </a:moveTo>
                  <a:lnTo>
                    <a:pt x="1446" y="256"/>
                  </a:lnTo>
                  <a:lnTo>
                    <a:pt x="1344" y="712"/>
                  </a:lnTo>
                  <a:lnTo>
                    <a:pt x="108" y="6065"/>
                  </a:lnTo>
                  <a:lnTo>
                    <a:pt x="0" y="6515"/>
                  </a:lnTo>
                  <a:lnTo>
                    <a:pt x="279" y="7005"/>
                  </a:lnTo>
                  <a:lnTo>
                    <a:pt x="2690" y="7752"/>
                  </a:lnTo>
                  <a:lnTo>
                    <a:pt x="2612" y="8631"/>
                  </a:lnTo>
                  <a:lnTo>
                    <a:pt x="2562" y="9473"/>
                  </a:lnTo>
                  <a:lnTo>
                    <a:pt x="2543" y="10099"/>
                  </a:lnTo>
                  <a:lnTo>
                    <a:pt x="2536" y="11260"/>
                  </a:lnTo>
                  <a:lnTo>
                    <a:pt x="2559" y="12090"/>
                  </a:lnTo>
                  <a:lnTo>
                    <a:pt x="2611" y="12969"/>
                  </a:lnTo>
                  <a:lnTo>
                    <a:pt x="722" y="14457"/>
                  </a:lnTo>
                  <a:lnTo>
                    <a:pt x="279" y="14594"/>
                  </a:lnTo>
                  <a:lnTo>
                    <a:pt x="0" y="15083"/>
                  </a:lnTo>
                  <a:lnTo>
                    <a:pt x="108" y="15543"/>
                  </a:lnTo>
                  <a:lnTo>
                    <a:pt x="1346" y="20882"/>
                  </a:lnTo>
                  <a:lnTo>
                    <a:pt x="1446" y="21339"/>
                  </a:lnTo>
                  <a:lnTo>
                    <a:pt x="1895" y="21600"/>
                  </a:lnTo>
                  <a:lnTo>
                    <a:pt x="2336" y="21466"/>
                  </a:lnTo>
                  <a:lnTo>
                    <a:pt x="4297" y="20850"/>
                  </a:lnTo>
                  <a:lnTo>
                    <a:pt x="20654" y="20850"/>
                  </a:lnTo>
                  <a:lnTo>
                    <a:pt x="20652" y="18083"/>
                  </a:lnTo>
                  <a:lnTo>
                    <a:pt x="15125" y="18083"/>
                  </a:lnTo>
                  <a:lnTo>
                    <a:pt x="18438" y="12772"/>
                  </a:lnTo>
                  <a:lnTo>
                    <a:pt x="13278" y="10099"/>
                  </a:lnTo>
                  <a:lnTo>
                    <a:pt x="18650" y="8065"/>
                  </a:lnTo>
                  <a:lnTo>
                    <a:pt x="15833" y="2380"/>
                  </a:lnTo>
                  <a:lnTo>
                    <a:pt x="21393" y="2380"/>
                  </a:lnTo>
                  <a:lnTo>
                    <a:pt x="21600" y="136"/>
                  </a:lnTo>
                  <a:lnTo>
                    <a:pt x="2336" y="136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521524" y="308216"/>
              <a:ext cx="306605" cy="22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2" y="0"/>
                  </a:moveTo>
                  <a:lnTo>
                    <a:pt x="4185" y="0"/>
                  </a:lnTo>
                  <a:lnTo>
                    <a:pt x="251" y="7309"/>
                  </a:lnTo>
                  <a:lnTo>
                    <a:pt x="6372" y="10982"/>
                  </a:lnTo>
                  <a:lnTo>
                    <a:pt x="0" y="13779"/>
                  </a:lnTo>
                  <a:lnTo>
                    <a:pt x="3343" y="21600"/>
                  </a:lnTo>
                  <a:lnTo>
                    <a:pt x="20465" y="21600"/>
                  </a:lnTo>
                  <a:lnTo>
                    <a:pt x="21476" y="16545"/>
                  </a:lnTo>
                  <a:lnTo>
                    <a:pt x="21600" y="15912"/>
                  </a:lnTo>
                  <a:lnTo>
                    <a:pt x="21277" y="15241"/>
                  </a:lnTo>
                  <a:lnTo>
                    <a:pt x="20755" y="15051"/>
                  </a:lnTo>
                  <a:lnTo>
                    <a:pt x="18437" y="14216"/>
                  </a:lnTo>
                  <a:lnTo>
                    <a:pt x="18529" y="13005"/>
                  </a:lnTo>
                  <a:lnTo>
                    <a:pt x="18588" y="11850"/>
                  </a:lnTo>
                  <a:lnTo>
                    <a:pt x="18609" y="10982"/>
                  </a:lnTo>
                  <a:lnTo>
                    <a:pt x="18605" y="9057"/>
                  </a:lnTo>
                  <a:lnTo>
                    <a:pt x="18583" y="8247"/>
                  </a:lnTo>
                  <a:lnTo>
                    <a:pt x="18518" y="7009"/>
                  </a:lnTo>
                  <a:lnTo>
                    <a:pt x="18425" y="5826"/>
                  </a:lnTo>
                  <a:lnTo>
                    <a:pt x="21275" y="4799"/>
                  </a:lnTo>
                  <a:lnTo>
                    <a:pt x="21599" y="4127"/>
                  </a:lnTo>
                  <a:lnTo>
                    <a:pt x="20782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487616" y="232663"/>
              <a:ext cx="328895" cy="95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62" y="0"/>
                  </a:moveTo>
                  <a:lnTo>
                    <a:pt x="0" y="0"/>
                  </a:lnTo>
                  <a:lnTo>
                    <a:pt x="12" y="21600"/>
                  </a:lnTo>
                  <a:lnTo>
                    <a:pt x="6129" y="17140"/>
                  </a:lnTo>
                  <a:lnTo>
                    <a:pt x="21600" y="17140"/>
                  </a:lnTo>
                  <a:lnTo>
                    <a:pt x="20897" y="8015"/>
                  </a:lnTo>
                  <a:lnTo>
                    <a:pt x="17603" y="8015"/>
                  </a:lnTo>
                  <a:lnTo>
                    <a:pt x="17256" y="5342"/>
                  </a:lnTo>
                  <a:lnTo>
                    <a:pt x="16885" y="2727"/>
                  </a:lnTo>
                  <a:lnTo>
                    <a:pt x="16490" y="172"/>
                  </a:lnTo>
                  <a:lnTo>
                    <a:pt x="16462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367728" y="226313"/>
              <a:ext cx="370542" cy="7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86" y="0"/>
                  </a:moveTo>
                  <a:lnTo>
                    <a:pt x="0" y="0"/>
                  </a:lnTo>
                  <a:lnTo>
                    <a:pt x="3265" y="21600"/>
                  </a:lnTo>
                  <a:lnTo>
                    <a:pt x="6989" y="1782"/>
                  </a:lnTo>
                  <a:lnTo>
                    <a:pt x="21600" y="1782"/>
                  </a:lnTo>
                  <a:lnTo>
                    <a:pt x="21386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39395" y="86587"/>
              <a:ext cx="702247" cy="172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02" y="0"/>
                  </a:moveTo>
                  <a:lnTo>
                    <a:pt x="3318" y="744"/>
                  </a:lnTo>
                  <a:lnTo>
                    <a:pt x="1604" y="7729"/>
                  </a:lnTo>
                  <a:lnTo>
                    <a:pt x="1456" y="8327"/>
                  </a:lnTo>
                  <a:lnTo>
                    <a:pt x="1468" y="9390"/>
                  </a:lnTo>
                  <a:lnTo>
                    <a:pt x="2390" y="13143"/>
                  </a:lnTo>
                  <a:lnTo>
                    <a:pt x="2161" y="14436"/>
                  </a:lnTo>
                  <a:lnTo>
                    <a:pt x="1539" y="18488"/>
                  </a:lnTo>
                  <a:lnTo>
                    <a:pt x="1183" y="21324"/>
                  </a:lnTo>
                  <a:lnTo>
                    <a:pt x="0" y="21600"/>
                  </a:lnTo>
                  <a:lnTo>
                    <a:pt x="9991" y="21600"/>
                  </a:lnTo>
                  <a:lnTo>
                    <a:pt x="10099" y="17493"/>
                  </a:lnTo>
                  <a:lnTo>
                    <a:pt x="21383" y="17493"/>
                  </a:lnTo>
                  <a:lnTo>
                    <a:pt x="21314" y="17005"/>
                  </a:lnTo>
                  <a:lnTo>
                    <a:pt x="21107" y="15661"/>
                  </a:lnTo>
                  <a:lnTo>
                    <a:pt x="20890" y="14351"/>
                  </a:lnTo>
                  <a:lnTo>
                    <a:pt x="21416" y="10063"/>
                  </a:lnTo>
                  <a:lnTo>
                    <a:pt x="21584" y="9389"/>
                  </a:lnTo>
                  <a:lnTo>
                    <a:pt x="21600" y="8335"/>
                  </a:lnTo>
                  <a:lnTo>
                    <a:pt x="21448" y="7727"/>
                  </a:lnTo>
                  <a:lnTo>
                    <a:pt x="20484" y="3802"/>
                  </a:lnTo>
                  <a:lnTo>
                    <a:pt x="18372" y="3802"/>
                  </a:lnTo>
                  <a:lnTo>
                    <a:pt x="18072" y="2924"/>
                  </a:lnTo>
                  <a:lnTo>
                    <a:pt x="4981" y="2924"/>
                  </a:lnTo>
                  <a:lnTo>
                    <a:pt x="3928" y="743"/>
                  </a:lnTo>
                  <a:lnTo>
                    <a:pt x="3759" y="57"/>
                  </a:lnTo>
                  <a:lnTo>
                    <a:pt x="3502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636689" y="86574"/>
              <a:ext cx="68682" cy="30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50" y="0"/>
                  </a:moveTo>
                  <a:lnTo>
                    <a:pt x="9394" y="353"/>
                  </a:lnTo>
                  <a:lnTo>
                    <a:pt x="7712" y="423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205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201341" y="11"/>
              <a:ext cx="425607" cy="109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43" y="0"/>
                  </a:moveTo>
                  <a:lnTo>
                    <a:pt x="3361" y="4439"/>
                  </a:lnTo>
                  <a:lnTo>
                    <a:pt x="3026" y="4794"/>
                  </a:lnTo>
                  <a:lnTo>
                    <a:pt x="2835" y="6266"/>
                  </a:lnTo>
                  <a:lnTo>
                    <a:pt x="3004" y="8698"/>
                  </a:lnTo>
                  <a:lnTo>
                    <a:pt x="3391" y="14326"/>
                  </a:lnTo>
                  <a:lnTo>
                    <a:pt x="1634" y="1764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925" y="17559"/>
                  </a:lnTo>
                  <a:lnTo>
                    <a:pt x="18774" y="15293"/>
                  </a:lnTo>
                  <a:lnTo>
                    <a:pt x="18683" y="8939"/>
                  </a:lnTo>
                  <a:lnTo>
                    <a:pt x="13042" y="8939"/>
                  </a:lnTo>
                  <a:lnTo>
                    <a:pt x="12433" y="8698"/>
                  </a:lnTo>
                  <a:lnTo>
                    <a:pt x="9195" y="8698"/>
                  </a:lnTo>
                  <a:lnTo>
                    <a:pt x="8098" y="2358"/>
                  </a:lnTo>
                  <a:lnTo>
                    <a:pt x="8000" y="896"/>
                  </a:lnTo>
                  <a:lnTo>
                    <a:pt x="764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458317" y="-1"/>
              <a:ext cx="112777" cy="45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54" y="0"/>
                  </a:moveTo>
                  <a:lnTo>
                    <a:pt x="2099" y="2170"/>
                  </a:lnTo>
                  <a:lnTo>
                    <a:pt x="0" y="21600"/>
                  </a:lnTo>
                  <a:lnTo>
                    <a:pt x="21288" y="21600"/>
                  </a:lnTo>
                  <a:lnTo>
                    <a:pt x="21224" y="18664"/>
                  </a:lnTo>
                  <a:lnTo>
                    <a:pt x="21600" y="15131"/>
                  </a:lnTo>
                  <a:lnTo>
                    <a:pt x="20861" y="11587"/>
                  </a:lnTo>
                  <a:lnTo>
                    <a:pt x="19608" y="10725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55041" y="42944"/>
              <a:ext cx="550761" cy="743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77" y="15293"/>
                  </a:moveTo>
                  <a:lnTo>
                    <a:pt x="20934" y="15293"/>
                  </a:lnTo>
                  <a:lnTo>
                    <a:pt x="21226" y="15349"/>
                  </a:lnTo>
                  <a:lnTo>
                    <a:pt x="21377" y="15293"/>
                  </a:lnTo>
                  <a:close/>
                  <a:moveTo>
                    <a:pt x="21225" y="6226"/>
                  </a:moveTo>
                  <a:lnTo>
                    <a:pt x="19633" y="6542"/>
                  </a:lnTo>
                  <a:lnTo>
                    <a:pt x="21600" y="6542"/>
                  </a:lnTo>
                  <a:lnTo>
                    <a:pt x="21521" y="6335"/>
                  </a:lnTo>
                  <a:lnTo>
                    <a:pt x="21225" y="6226"/>
                  </a:lnTo>
                  <a:close/>
                  <a:moveTo>
                    <a:pt x="17350" y="19654"/>
                  </a:moveTo>
                  <a:lnTo>
                    <a:pt x="14593" y="19654"/>
                  </a:lnTo>
                  <a:lnTo>
                    <a:pt x="15929" y="20134"/>
                  </a:lnTo>
                  <a:lnTo>
                    <a:pt x="16140" y="20294"/>
                  </a:lnTo>
                  <a:lnTo>
                    <a:pt x="16470" y="20306"/>
                  </a:lnTo>
                  <a:lnTo>
                    <a:pt x="17350" y="19654"/>
                  </a:lnTo>
                  <a:close/>
                  <a:moveTo>
                    <a:pt x="3655" y="13291"/>
                  </a:moveTo>
                  <a:lnTo>
                    <a:pt x="0" y="13863"/>
                  </a:lnTo>
                  <a:lnTo>
                    <a:pt x="3655" y="13863"/>
                  </a:lnTo>
                  <a:lnTo>
                    <a:pt x="3655" y="13291"/>
                  </a:lnTo>
                  <a:close/>
                  <a:moveTo>
                    <a:pt x="12261" y="21525"/>
                  </a:moveTo>
                  <a:lnTo>
                    <a:pt x="4497" y="21525"/>
                  </a:lnTo>
                  <a:lnTo>
                    <a:pt x="4986" y="21562"/>
                  </a:lnTo>
                  <a:lnTo>
                    <a:pt x="5478" y="21587"/>
                  </a:lnTo>
                  <a:lnTo>
                    <a:pt x="5973" y="21600"/>
                  </a:lnTo>
                  <a:lnTo>
                    <a:pt x="6470" y="21600"/>
                  </a:lnTo>
                  <a:lnTo>
                    <a:pt x="6970" y="21588"/>
                  </a:lnTo>
                  <a:lnTo>
                    <a:pt x="7471" y="21563"/>
                  </a:lnTo>
                  <a:lnTo>
                    <a:pt x="7972" y="21525"/>
                  </a:lnTo>
                  <a:lnTo>
                    <a:pt x="12261" y="21525"/>
                  </a:lnTo>
                  <a:close/>
                  <a:moveTo>
                    <a:pt x="4145" y="7231"/>
                  </a:moveTo>
                  <a:lnTo>
                    <a:pt x="468" y="7231"/>
                  </a:lnTo>
                  <a:lnTo>
                    <a:pt x="4022" y="8082"/>
                  </a:lnTo>
                  <a:lnTo>
                    <a:pt x="4145" y="7231"/>
                  </a:lnTo>
                  <a:close/>
                  <a:moveTo>
                    <a:pt x="6497" y="0"/>
                  </a:moveTo>
                  <a:lnTo>
                    <a:pt x="6000" y="0"/>
                  </a:lnTo>
                  <a:lnTo>
                    <a:pt x="5500" y="13"/>
                  </a:lnTo>
                  <a:lnTo>
                    <a:pt x="4999" y="39"/>
                  </a:lnTo>
                  <a:lnTo>
                    <a:pt x="7502" y="39"/>
                  </a:lnTo>
                  <a:lnTo>
                    <a:pt x="7483" y="37"/>
                  </a:lnTo>
                  <a:lnTo>
                    <a:pt x="6991" y="13"/>
                  </a:lnTo>
                  <a:lnTo>
                    <a:pt x="6497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4735793" y="4466347"/>
            <a:ext cx="564262" cy="564287"/>
            <a:chOff x="0" y="0"/>
            <a:chExt cx="564261" cy="564286"/>
          </a:xfrm>
        </p:grpSpPr>
        <p:sp>
          <p:nvSpPr>
            <p:cNvPr id="50" name="Shape 50"/>
            <p:cNvSpPr/>
            <p:nvPr/>
          </p:nvSpPr>
          <p:spPr>
            <a:xfrm>
              <a:off x="188201" y="516254"/>
              <a:ext cx="252632" cy="48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31" y="2025"/>
                  </a:lnTo>
                  <a:lnTo>
                    <a:pt x="2075" y="3755"/>
                  </a:lnTo>
                  <a:lnTo>
                    <a:pt x="3127" y="5193"/>
                  </a:lnTo>
                  <a:lnTo>
                    <a:pt x="4186" y="6345"/>
                  </a:lnTo>
                  <a:lnTo>
                    <a:pt x="4978" y="17322"/>
                  </a:lnTo>
                  <a:lnTo>
                    <a:pt x="4971" y="19669"/>
                  </a:lnTo>
                  <a:lnTo>
                    <a:pt x="5300" y="21577"/>
                  </a:lnTo>
                  <a:lnTo>
                    <a:pt x="10763" y="21600"/>
                  </a:lnTo>
                  <a:lnTo>
                    <a:pt x="11085" y="19669"/>
                  </a:lnTo>
                  <a:lnTo>
                    <a:pt x="11088" y="6985"/>
                  </a:lnTo>
                  <a:lnTo>
                    <a:pt x="12160" y="6010"/>
                  </a:lnTo>
                  <a:lnTo>
                    <a:pt x="13222" y="4762"/>
                  </a:lnTo>
                  <a:lnTo>
                    <a:pt x="14271" y="3239"/>
                  </a:lnTo>
                  <a:lnTo>
                    <a:pt x="15304" y="1441"/>
                  </a:lnTo>
                  <a:lnTo>
                    <a:pt x="21125" y="144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83704" y="437946"/>
              <a:ext cx="434230" cy="10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398" y="2003"/>
                  </a:lnTo>
                  <a:lnTo>
                    <a:pt x="823" y="3934"/>
                  </a:lnTo>
                  <a:lnTo>
                    <a:pt x="1274" y="5787"/>
                  </a:lnTo>
                  <a:lnTo>
                    <a:pt x="1750" y="7554"/>
                  </a:lnTo>
                  <a:lnTo>
                    <a:pt x="1548" y="12920"/>
                  </a:lnTo>
                  <a:lnTo>
                    <a:pt x="1420" y="13847"/>
                  </a:lnTo>
                  <a:lnTo>
                    <a:pt x="1478" y="15008"/>
                  </a:lnTo>
                  <a:lnTo>
                    <a:pt x="1681" y="15488"/>
                  </a:lnTo>
                  <a:lnTo>
                    <a:pt x="4077" y="21240"/>
                  </a:lnTo>
                  <a:lnTo>
                    <a:pt x="4228" y="21600"/>
                  </a:lnTo>
                  <a:lnTo>
                    <a:pt x="4500" y="21240"/>
                  </a:lnTo>
                  <a:lnTo>
                    <a:pt x="5198" y="16195"/>
                  </a:lnTo>
                  <a:lnTo>
                    <a:pt x="17765" y="16195"/>
                  </a:lnTo>
                  <a:lnTo>
                    <a:pt x="18062" y="15483"/>
                  </a:lnTo>
                  <a:lnTo>
                    <a:pt x="18261" y="14997"/>
                  </a:lnTo>
                  <a:lnTo>
                    <a:pt x="18321" y="13841"/>
                  </a:lnTo>
                  <a:lnTo>
                    <a:pt x="17618" y="8772"/>
                  </a:lnTo>
                  <a:lnTo>
                    <a:pt x="18100" y="7114"/>
                  </a:lnTo>
                  <a:lnTo>
                    <a:pt x="18563" y="5345"/>
                  </a:lnTo>
                  <a:lnTo>
                    <a:pt x="19008" y="3467"/>
                  </a:lnTo>
                  <a:lnTo>
                    <a:pt x="19431" y="1483"/>
                  </a:lnTo>
                  <a:lnTo>
                    <a:pt x="21394" y="148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-1" y="112228"/>
              <a:ext cx="533313" cy="339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05" y="0"/>
                  </a:moveTo>
                  <a:lnTo>
                    <a:pt x="2175" y="73"/>
                  </a:lnTo>
                  <a:lnTo>
                    <a:pt x="979" y="3336"/>
                  </a:lnTo>
                  <a:lnTo>
                    <a:pt x="883" y="3588"/>
                  </a:lnTo>
                  <a:lnTo>
                    <a:pt x="957" y="3933"/>
                  </a:lnTo>
                  <a:lnTo>
                    <a:pt x="1140" y="4101"/>
                  </a:lnTo>
                  <a:lnTo>
                    <a:pt x="1955" y="4836"/>
                  </a:lnTo>
                  <a:lnTo>
                    <a:pt x="1772" y="5604"/>
                  </a:lnTo>
                  <a:lnTo>
                    <a:pt x="1615" y="6379"/>
                  </a:lnTo>
                  <a:lnTo>
                    <a:pt x="1485" y="7160"/>
                  </a:lnTo>
                  <a:lnTo>
                    <a:pt x="1381" y="7946"/>
                  </a:lnTo>
                  <a:lnTo>
                    <a:pt x="382" y="8526"/>
                  </a:lnTo>
                  <a:lnTo>
                    <a:pt x="172" y="8530"/>
                  </a:lnTo>
                  <a:lnTo>
                    <a:pt x="3" y="8769"/>
                  </a:lnTo>
                  <a:lnTo>
                    <a:pt x="0" y="12830"/>
                  </a:lnTo>
                  <a:lnTo>
                    <a:pt x="171" y="13070"/>
                  </a:lnTo>
                  <a:lnTo>
                    <a:pt x="1319" y="13072"/>
                  </a:lnTo>
                  <a:lnTo>
                    <a:pt x="1404" y="13870"/>
                  </a:lnTo>
                  <a:lnTo>
                    <a:pt x="1515" y="14660"/>
                  </a:lnTo>
                  <a:lnTo>
                    <a:pt x="1652" y="15440"/>
                  </a:lnTo>
                  <a:lnTo>
                    <a:pt x="1814" y="16209"/>
                  </a:lnTo>
                  <a:lnTo>
                    <a:pt x="1140" y="17501"/>
                  </a:lnTo>
                  <a:lnTo>
                    <a:pt x="957" y="17664"/>
                  </a:lnTo>
                  <a:lnTo>
                    <a:pt x="884" y="18008"/>
                  </a:lnTo>
                  <a:lnTo>
                    <a:pt x="978" y="18265"/>
                  </a:lnTo>
                  <a:lnTo>
                    <a:pt x="2177" y="21525"/>
                  </a:lnTo>
                  <a:lnTo>
                    <a:pt x="2404" y="21600"/>
                  </a:lnTo>
                  <a:lnTo>
                    <a:pt x="2584" y="21432"/>
                  </a:lnTo>
                  <a:lnTo>
                    <a:pt x="3390" y="20705"/>
                  </a:lnTo>
                  <a:lnTo>
                    <a:pt x="20977" y="20705"/>
                  </a:lnTo>
                  <a:lnTo>
                    <a:pt x="21515" y="19247"/>
                  </a:lnTo>
                  <a:lnTo>
                    <a:pt x="12059" y="19247"/>
                  </a:lnTo>
                  <a:lnTo>
                    <a:pt x="11707" y="18167"/>
                  </a:lnTo>
                  <a:lnTo>
                    <a:pt x="8833" y="18167"/>
                  </a:lnTo>
                  <a:lnTo>
                    <a:pt x="9216" y="14319"/>
                  </a:lnTo>
                  <a:lnTo>
                    <a:pt x="6627" y="14319"/>
                  </a:lnTo>
                  <a:lnTo>
                    <a:pt x="8474" y="11416"/>
                  </a:lnTo>
                  <a:lnTo>
                    <a:pt x="6283" y="9176"/>
                  </a:lnTo>
                  <a:lnTo>
                    <a:pt x="8865" y="8526"/>
                  </a:lnTo>
                  <a:lnTo>
                    <a:pt x="7930" y="4690"/>
                  </a:lnTo>
                  <a:lnTo>
                    <a:pt x="10583" y="4690"/>
                  </a:lnTo>
                  <a:lnTo>
                    <a:pt x="10945" y="2585"/>
                  </a:lnTo>
                  <a:lnTo>
                    <a:pt x="21600" y="2585"/>
                  </a:lnTo>
                  <a:lnTo>
                    <a:pt x="20985" y="912"/>
                  </a:lnTo>
                  <a:lnTo>
                    <a:pt x="19443" y="912"/>
                  </a:lnTo>
                  <a:lnTo>
                    <a:pt x="19195" y="444"/>
                  </a:lnTo>
                  <a:lnTo>
                    <a:pt x="3646" y="444"/>
                  </a:lnTo>
                  <a:lnTo>
                    <a:pt x="2588" y="167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97738" y="352640"/>
              <a:ext cx="244692" cy="6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7" y="0"/>
                  </a:moveTo>
                  <a:lnTo>
                    <a:pt x="0" y="21600"/>
                  </a:lnTo>
                  <a:lnTo>
                    <a:pt x="20610" y="21600"/>
                  </a:lnTo>
                  <a:lnTo>
                    <a:pt x="21399" y="16252"/>
                  </a:lnTo>
                  <a:lnTo>
                    <a:pt x="21600" y="14849"/>
                  </a:lnTo>
                  <a:lnTo>
                    <a:pt x="21439" y="12975"/>
                  </a:lnTo>
                  <a:lnTo>
                    <a:pt x="20180" y="10121"/>
                  </a:lnTo>
                  <a:lnTo>
                    <a:pt x="6566" y="10121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349083" y="230376"/>
              <a:ext cx="215179" cy="151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0" y="0"/>
                  </a:moveTo>
                  <a:lnTo>
                    <a:pt x="5548" y="0"/>
                  </a:lnTo>
                  <a:lnTo>
                    <a:pt x="973" y="6523"/>
                  </a:lnTo>
                  <a:lnTo>
                    <a:pt x="6404" y="11546"/>
                  </a:lnTo>
                  <a:lnTo>
                    <a:pt x="0" y="13006"/>
                  </a:lnTo>
                  <a:lnTo>
                    <a:pt x="2313" y="21600"/>
                  </a:lnTo>
                  <a:lnTo>
                    <a:pt x="17793" y="21600"/>
                  </a:lnTo>
                  <a:lnTo>
                    <a:pt x="16748" y="20742"/>
                  </a:lnTo>
                  <a:lnTo>
                    <a:pt x="17199" y="19019"/>
                  </a:lnTo>
                  <a:lnTo>
                    <a:pt x="17585" y="17280"/>
                  </a:lnTo>
                  <a:lnTo>
                    <a:pt x="17906" y="15527"/>
                  </a:lnTo>
                  <a:lnTo>
                    <a:pt x="18162" y="13762"/>
                  </a:lnTo>
                  <a:lnTo>
                    <a:pt x="20649" y="12470"/>
                  </a:lnTo>
                  <a:lnTo>
                    <a:pt x="21173" y="12470"/>
                  </a:lnTo>
                  <a:lnTo>
                    <a:pt x="21600" y="11934"/>
                  </a:lnTo>
                  <a:lnTo>
                    <a:pt x="21600" y="2823"/>
                  </a:lnTo>
                  <a:lnTo>
                    <a:pt x="21169" y="2280"/>
                  </a:lnTo>
                  <a:lnTo>
                    <a:pt x="18293" y="2278"/>
                  </a:lnTo>
                  <a:lnTo>
                    <a:pt x="18073" y="462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339852" y="169848"/>
              <a:ext cx="202169" cy="6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3" y="0"/>
                  </a:lnTo>
                  <a:lnTo>
                    <a:pt x="0" y="21600"/>
                  </a:lnTo>
                  <a:lnTo>
                    <a:pt x="6892" y="20503"/>
                  </a:lnTo>
                  <a:lnTo>
                    <a:pt x="20145" y="20503"/>
                  </a:lnTo>
                  <a:lnTo>
                    <a:pt x="19931" y="17462"/>
                  </a:lnTo>
                  <a:lnTo>
                    <a:pt x="19568" y="13310"/>
                  </a:lnTo>
                  <a:lnTo>
                    <a:pt x="19140" y="9218"/>
                  </a:lnTo>
                  <a:lnTo>
                    <a:pt x="20974" y="2332"/>
                  </a:lnTo>
                  <a:lnTo>
                    <a:pt x="21454" y="144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270229" y="152894"/>
              <a:ext cx="272163" cy="5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79" y="0"/>
                  </a:moveTo>
                  <a:lnTo>
                    <a:pt x="0" y="0"/>
                  </a:lnTo>
                  <a:lnTo>
                    <a:pt x="2336" y="21600"/>
                  </a:lnTo>
                  <a:lnTo>
                    <a:pt x="6323" y="6370"/>
                  </a:lnTo>
                  <a:lnTo>
                    <a:pt x="21571" y="6370"/>
                  </a:lnTo>
                  <a:lnTo>
                    <a:pt x="21600" y="5936"/>
                  </a:lnTo>
                  <a:lnTo>
                    <a:pt x="21419" y="4423"/>
                  </a:lnTo>
                  <a:lnTo>
                    <a:pt x="20879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480047" y="112203"/>
              <a:ext cx="38072" cy="14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2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286" y="1812"/>
                  </a:lnTo>
                  <a:lnTo>
                    <a:pt x="1412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90014" y="21766"/>
              <a:ext cx="383928" cy="97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27" y="0"/>
                  </a:moveTo>
                  <a:lnTo>
                    <a:pt x="4204" y="521"/>
                  </a:lnTo>
                  <a:lnTo>
                    <a:pt x="1541" y="6573"/>
                  </a:lnTo>
                  <a:lnTo>
                    <a:pt x="1315" y="7077"/>
                  </a:lnTo>
                  <a:lnTo>
                    <a:pt x="1251" y="8333"/>
                  </a:lnTo>
                  <a:lnTo>
                    <a:pt x="2055" y="13805"/>
                  </a:lnTo>
                  <a:lnTo>
                    <a:pt x="1509" y="15581"/>
                  </a:lnTo>
                  <a:lnTo>
                    <a:pt x="983" y="17473"/>
                  </a:lnTo>
                  <a:lnTo>
                    <a:pt x="480" y="1948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492" y="21085"/>
                  </a:lnTo>
                  <a:lnTo>
                    <a:pt x="21011" y="19018"/>
                  </a:lnTo>
                  <a:lnTo>
                    <a:pt x="20501" y="17038"/>
                  </a:lnTo>
                  <a:lnTo>
                    <a:pt x="19962" y="15149"/>
                  </a:lnTo>
                  <a:lnTo>
                    <a:pt x="20219" y="9318"/>
                  </a:lnTo>
                  <a:lnTo>
                    <a:pt x="20368" y="8324"/>
                  </a:lnTo>
                  <a:lnTo>
                    <a:pt x="20301" y="7091"/>
                  </a:lnTo>
                  <a:lnTo>
                    <a:pt x="20071" y="6562"/>
                  </a:lnTo>
                  <a:lnTo>
                    <a:pt x="19797" y="5940"/>
                  </a:lnTo>
                  <a:lnTo>
                    <a:pt x="16074" y="5940"/>
                  </a:lnTo>
                  <a:lnTo>
                    <a:pt x="15571" y="5197"/>
                  </a:lnTo>
                  <a:lnTo>
                    <a:pt x="6023" y="5197"/>
                  </a:lnTo>
                  <a:lnTo>
                    <a:pt x="4880" y="1410"/>
                  </a:lnTo>
                  <a:lnTo>
                    <a:pt x="4731" y="408"/>
                  </a:lnTo>
                  <a:lnTo>
                    <a:pt x="4427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197061" y="-1"/>
              <a:ext cx="169714" cy="4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4" y="0"/>
                  </a:moveTo>
                  <a:lnTo>
                    <a:pt x="6775" y="0"/>
                  </a:lnTo>
                  <a:lnTo>
                    <a:pt x="6283" y="2014"/>
                  </a:lnTo>
                  <a:lnTo>
                    <a:pt x="6278" y="15762"/>
                  </a:lnTo>
                  <a:lnTo>
                    <a:pt x="4681" y="16782"/>
                  </a:lnTo>
                  <a:lnTo>
                    <a:pt x="3100" y="18095"/>
                  </a:lnTo>
                  <a:lnTo>
                    <a:pt x="1539" y="1970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200" y="21038"/>
                  </a:lnTo>
                  <a:lnTo>
                    <a:pt x="19648" y="19190"/>
                  </a:lnTo>
                  <a:lnTo>
                    <a:pt x="18084" y="17658"/>
                  </a:lnTo>
                  <a:lnTo>
                    <a:pt x="16510" y="16440"/>
                  </a:lnTo>
                  <a:lnTo>
                    <a:pt x="15377" y="4532"/>
                  </a:lnTo>
                  <a:lnTo>
                    <a:pt x="15374" y="2014"/>
                  </a:lnTo>
                  <a:lnTo>
                    <a:pt x="14894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63625" y="21830"/>
              <a:ext cx="396384" cy="520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03" y="20648"/>
                  </a:moveTo>
                  <a:lnTo>
                    <a:pt x="11093" y="20648"/>
                  </a:lnTo>
                  <a:lnTo>
                    <a:pt x="12198" y="21339"/>
                  </a:lnTo>
                  <a:lnTo>
                    <a:pt x="12343" y="21526"/>
                  </a:lnTo>
                  <a:lnTo>
                    <a:pt x="12639" y="21600"/>
                  </a:lnTo>
                  <a:lnTo>
                    <a:pt x="12856" y="21502"/>
                  </a:lnTo>
                  <a:lnTo>
                    <a:pt x="14803" y="20648"/>
                  </a:lnTo>
                  <a:close/>
                  <a:moveTo>
                    <a:pt x="5322" y="6812"/>
                  </a:moveTo>
                  <a:lnTo>
                    <a:pt x="1753" y="6812"/>
                  </a:lnTo>
                  <a:lnTo>
                    <a:pt x="4891" y="8026"/>
                  </a:lnTo>
                  <a:lnTo>
                    <a:pt x="5322" y="6812"/>
                  </a:lnTo>
                  <a:close/>
                  <a:moveTo>
                    <a:pt x="5706" y="13929"/>
                  </a:moveTo>
                  <a:lnTo>
                    <a:pt x="2968" y="15610"/>
                  </a:lnTo>
                  <a:lnTo>
                    <a:pt x="6835" y="15610"/>
                  </a:lnTo>
                  <a:lnTo>
                    <a:pt x="5706" y="13929"/>
                  </a:lnTo>
                  <a:close/>
                  <a:moveTo>
                    <a:pt x="19081" y="17563"/>
                  </a:moveTo>
                  <a:lnTo>
                    <a:pt x="16931" y="17563"/>
                  </a:lnTo>
                  <a:lnTo>
                    <a:pt x="18353" y="17741"/>
                  </a:lnTo>
                  <a:lnTo>
                    <a:pt x="18596" y="17848"/>
                  </a:lnTo>
                  <a:lnTo>
                    <a:pt x="18902" y="17798"/>
                  </a:lnTo>
                  <a:lnTo>
                    <a:pt x="19081" y="17563"/>
                  </a:lnTo>
                  <a:close/>
                  <a:moveTo>
                    <a:pt x="3512" y="12962"/>
                  </a:moveTo>
                  <a:lnTo>
                    <a:pt x="0" y="13098"/>
                  </a:lnTo>
                  <a:lnTo>
                    <a:pt x="3484" y="13098"/>
                  </a:lnTo>
                  <a:lnTo>
                    <a:pt x="3512" y="12962"/>
                  </a:lnTo>
                  <a:close/>
                  <a:moveTo>
                    <a:pt x="12638" y="0"/>
                  </a:moveTo>
                  <a:lnTo>
                    <a:pt x="12343" y="74"/>
                  </a:lnTo>
                  <a:lnTo>
                    <a:pt x="11557" y="1109"/>
                  </a:lnTo>
                  <a:lnTo>
                    <a:pt x="15164" y="1109"/>
                  </a:lnTo>
                  <a:lnTo>
                    <a:pt x="12638" y="0"/>
                  </a:lnTo>
                  <a:close/>
                  <a:moveTo>
                    <a:pt x="21600" y="12282"/>
                  </a:moveTo>
                  <a:lnTo>
                    <a:pt x="21315" y="12282"/>
                  </a:lnTo>
                  <a:lnTo>
                    <a:pt x="21599" y="12282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62" name="Shape 62"/>
          <p:cNvSpPr/>
          <p:nvPr/>
        </p:nvSpPr>
        <p:spPr>
          <a:xfrm>
            <a:off x="2120480" y="3081171"/>
            <a:ext cx="6595111" cy="944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12700" lvl="0" indent="125095">
              <a:lnSpc>
                <a:spcPct val="101099"/>
              </a:lnSpc>
            </a:pPr>
            <a:r>
              <a:rPr sz="3100" b="1" spc="1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Исп</a:t>
            </a:r>
            <a:r>
              <a:rPr sz="3100" b="1" spc="-6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3100" b="1" spc="1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льзование</a:t>
            </a:r>
            <a:r>
              <a:rPr sz="3100" b="1" spc="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3100" b="1" spc="1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кр</a:t>
            </a:r>
            <a:r>
              <a:rPr sz="3100" b="1" spc="-7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3100" b="1" spc="-13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z="3100" b="1" spc="-8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3100" b="1" spc="1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фандинга</a:t>
            </a:r>
            <a:r>
              <a:rPr sz="3100" b="1" spc="1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 в</a:t>
            </a:r>
            <a:r>
              <a:rPr sz="3100" b="1" spc="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3100" b="1" spc="2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решении</a:t>
            </a:r>
            <a:r>
              <a:rPr sz="3100" b="1" spc="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3100" b="1" spc="1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общественных</a:t>
            </a:r>
            <a:r>
              <a:rPr sz="3100" b="1" spc="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3100" b="1" spc="1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задач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910" y="131103"/>
            <a:ext cx="9749790" cy="712755"/>
          </a:xfrm>
        </p:spPr>
        <p:txBody>
          <a:bodyPr>
            <a:normAutofit/>
          </a:bodyPr>
          <a:lstStyle/>
          <a:p>
            <a:pPr algn="ctr"/>
            <a:r>
              <a:rPr lang="ru-RU" sz="3700" b="1" dirty="0">
                <a:solidFill>
                  <a:srgbClr val="00B0F0"/>
                </a:solidFill>
              </a:rPr>
              <a:t>«С миру по нитке»</a:t>
            </a:r>
            <a:r>
              <a:rPr lang="en-US" sz="37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</a:t>
            </a:r>
            <a:r>
              <a:rPr lang="ru-RU" sz="37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(2010</a:t>
            </a:r>
            <a:r>
              <a:rPr lang="en-US" sz="37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</a:t>
            </a:r>
            <a:r>
              <a:rPr lang="ru-RU" sz="3700" b="1" dirty="0">
                <a:solidFill>
                  <a:srgbClr val="00B0F0"/>
                </a:solidFill>
              </a:rPr>
              <a:t>год)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862" y="1021468"/>
            <a:ext cx="10066518" cy="3642405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Neo Sans Pro"/>
              </a:rPr>
              <a:t>Реализуются социальные проекты, интересные </a:t>
            </a:r>
            <a:r>
              <a:rPr lang="ru-RU" dirty="0" err="1">
                <a:latin typeface="Neo Sans Pro"/>
              </a:rPr>
              <a:t>стартапы</a:t>
            </a:r>
            <a:r>
              <a:rPr lang="ru-RU" dirty="0">
                <a:latin typeface="Neo Sans Pro"/>
              </a:rPr>
              <a:t>, совместные покупки социальной направленности. </a:t>
            </a:r>
          </a:p>
          <a:p>
            <a:pPr algn="just"/>
            <a:r>
              <a:rPr lang="ru-RU" dirty="0">
                <a:latin typeface="Neo Sans Pro"/>
              </a:rPr>
              <a:t>Заключается договор агентирования между площадкой и автором. В соответствии с соглашением, часть собранных средств передаётся сайту безвозмездно. </a:t>
            </a:r>
          </a:p>
          <a:p>
            <a:pPr algn="just"/>
            <a:r>
              <a:rPr lang="ru-RU" dirty="0">
                <a:latin typeface="Neo Sans Pro"/>
              </a:rPr>
              <a:t>Создатель проекта получает сумму только при условии, что проект сумел её набрать, иначе средства возвращаются спонсорам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6"/>
          <a:stretch/>
        </p:blipFill>
        <p:spPr>
          <a:xfrm>
            <a:off x="760549" y="2774731"/>
            <a:ext cx="9603950" cy="47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910" y="212045"/>
            <a:ext cx="9749790" cy="712755"/>
          </a:xfrm>
        </p:spPr>
        <p:txBody>
          <a:bodyPr>
            <a:normAutofit/>
          </a:bodyPr>
          <a:lstStyle/>
          <a:p>
            <a:pPr algn="ctr"/>
            <a:r>
              <a:rPr lang="ru-RU" sz="3700" b="1" dirty="0" err="1">
                <a:solidFill>
                  <a:srgbClr val="00B0F0"/>
                </a:solidFill>
              </a:rPr>
              <a:t>Русини</a:t>
            </a:r>
            <a:r>
              <a:rPr lang="ru-RU" sz="3700" b="1" dirty="0">
                <a:solidFill>
                  <a:srgbClr val="00B0F0"/>
                </a:solidFill>
              </a:rPr>
              <a:t> (2010 год)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291" y="1183354"/>
            <a:ext cx="10066518" cy="275203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Деятельность НКО, креативные проекты, </a:t>
            </a:r>
            <a:r>
              <a:rPr lang="ru-RU" dirty="0" err="1"/>
              <a:t>стартапы</a:t>
            </a:r>
            <a:r>
              <a:rPr lang="ru-RU" dirty="0"/>
              <a:t>, социальный бизнес.</a:t>
            </a:r>
          </a:p>
          <a:p>
            <a:pPr algn="just"/>
            <a:r>
              <a:rPr lang="ru-RU" dirty="0"/>
              <a:t>При сборе средств действует система «всё или ничего»</a:t>
            </a:r>
          </a:p>
          <a:p>
            <a:pPr algn="just"/>
            <a:r>
              <a:rPr lang="ru-RU" dirty="0"/>
              <a:t>Не берёт комиссию с пользователей, поэтому пользоваться услугами сервиса  выгодно.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53"/>
          <a:stretch/>
        </p:blipFill>
        <p:spPr>
          <a:xfrm>
            <a:off x="553910" y="2506717"/>
            <a:ext cx="9047290" cy="45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838" y="292988"/>
            <a:ext cx="9749790" cy="566596"/>
          </a:xfrm>
        </p:spPr>
        <p:txBody>
          <a:bodyPr>
            <a:normAutofit/>
          </a:bodyPr>
          <a:lstStyle/>
          <a:p>
            <a:pPr algn="ctr"/>
            <a:r>
              <a:rPr lang="ru-RU" sz="3700" b="1" dirty="0">
                <a:solidFill>
                  <a:srgbClr val="00B0F0"/>
                </a:solidFill>
              </a:rPr>
              <a:t>Planeta.ru (2012 год)</a:t>
            </a:r>
            <a:endParaRPr lang="ru-RU" sz="37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520" y="1021470"/>
            <a:ext cx="9749790" cy="226638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Neo Sans Pro"/>
              </a:rPr>
              <a:t>Крупнейшая российская </a:t>
            </a:r>
            <a:r>
              <a:rPr lang="ru-RU" dirty="0" err="1">
                <a:latin typeface="Neo Sans Pro"/>
              </a:rPr>
              <a:t>краудфандинговая</a:t>
            </a:r>
            <a:r>
              <a:rPr lang="ru-RU" dirty="0">
                <a:latin typeface="Neo Sans Pro"/>
              </a:rPr>
              <a:t> платформа.</a:t>
            </a:r>
          </a:p>
          <a:p>
            <a:pPr algn="just"/>
            <a:r>
              <a:rPr lang="ru-RU" dirty="0">
                <a:latin typeface="Neo Sans Pro"/>
              </a:rPr>
              <a:t>Один из первых в Рунете сервисов для коллективного финансирования проектов. </a:t>
            </a:r>
          </a:p>
          <a:p>
            <a:pPr algn="just"/>
            <a:r>
              <a:rPr lang="ru-RU" dirty="0">
                <a:latin typeface="Neo Sans Pro"/>
              </a:rPr>
              <a:t>Занимается логистикой, продвижением, пиаром проектов, </a:t>
            </a:r>
            <a:r>
              <a:rPr lang="ru-RU" dirty="0" err="1">
                <a:latin typeface="Neo Sans Pro"/>
              </a:rPr>
              <a:t>продакшеном</a:t>
            </a:r>
            <a:r>
              <a:rPr lang="ru-RU" dirty="0">
                <a:latin typeface="Neo Sans Pro"/>
              </a:rPr>
              <a:t>, пост-</a:t>
            </a:r>
            <a:r>
              <a:rPr lang="ru-RU" dirty="0" err="1">
                <a:latin typeface="Neo Sans Pro"/>
              </a:rPr>
              <a:t>продакшном</a:t>
            </a:r>
            <a:r>
              <a:rPr lang="ru-RU" dirty="0">
                <a:latin typeface="Neo Sans Pro"/>
              </a:rPr>
              <a:t> и обучением.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0" y="2380594"/>
            <a:ext cx="9547051" cy="52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910" y="292987"/>
            <a:ext cx="9749790" cy="404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700" b="1" dirty="0">
                <a:solidFill>
                  <a:srgbClr val="00B0F0"/>
                </a:solidFill>
                <a:latin typeface="Neo Sans Pro"/>
              </a:rPr>
              <a:t>Planeta.ru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910" y="778641"/>
            <a:ext cx="9749790" cy="3642405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Neo Sans Pro"/>
              </a:rPr>
              <a:t>Авторы получают денежные средства даже в том случае, если проект собрал более 50%, но не достиг 100% сбора.</a:t>
            </a:r>
          </a:p>
          <a:p>
            <a:pPr algn="just"/>
            <a:r>
              <a:rPr lang="ru-RU" dirty="0" err="1">
                <a:latin typeface="Neo Sans Pro"/>
              </a:rPr>
              <a:t>Коммиссия</a:t>
            </a:r>
            <a:r>
              <a:rPr lang="ru-RU" dirty="0">
                <a:latin typeface="Neo Sans Pro"/>
              </a:rPr>
              <a:t> включена в общую комиссию сервиса. </a:t>
            </a:r>
          </a:p>
          <a:p>
            <a:pPr algn="just"/>
            <a:r>
              <a:rPr lang="ru-RU" dirty="0">
                <a:latin typeface="Neo Sans Pro"/>
              </a:rPr>
              <a:t>Авторы могут продлевать срок проекта.</a:t>
            </a:r>
          </a:p>
          <a:p>
            <a:pPr algn="just"/>
            <a:r>
              <a:rPr lang="ru-RU" dirty="0">
                <a:latin typeface="Neo Sans Pro"/>
              </a:rPr>
              <a:t>Возможность использовать средства коммуникаций «Планеты» для продвижения своего проекта.</a:t>
            </a:r>
          </a:p>
          <a:p>
            <a:pPr algn="just"/>
            <a:r>
              <a:rPr lang="ru-RU" dirty="0">
                <a:latin typeface="Neo Sans Pro"/>
              </a:rPr>
              <a:t>Проходят онлайн-трансляции концертов и </a:t>
            </a:r>
            <a:r>
              <a:rPr lang="ru-RU" dirty="0" err="1">
                <a:latin typeface="Neo Sans Pro"/>
              </a:rPr>
              <a:t>вебинаров</a:t>
            </a:r>
            <a:r>
              <a:rPr lang="ru-RU" dirty="0">
                <a:latin typeface="Neo Sans Pro"/>
              </a:rPr>
              <a:t>  и есть собственный интернет-магазин.</a:t>
            </a:r>
          </a:p>
          <a:p>
            <a:pPr algn="just"/>
            <a:r>
              <a:rPr lang="ru-RU" dirty="0">
                <a:latin typeface="Neo Sans Pro"/>
              </a:rPr>
              <a:t>Образовательный курс «Школа </a:t>
            </a:r>
            <a:r>
              <a:rPr lang="ru-RU" dirty="0" err="1">
                <a:latin typeface="Neo Sans Pro"/>
              </a:rPr>
              <a:t>краудфандинга</a:t>
            </a:r>
            <a:r>
              <a:rPr lang="ru-RU" dirty="0">
                <a:latin typeface="Neo Sans Pro"/>
              </a:rPr>
              <a:t>».</a:t>
            </a:r>
          </a:p>
          <a:p>
            <a:pPr algn="just"/>
            <a:r>
              <a:rPr lang="ru-RU" dirty="0">
                <a:latin typeface="Neo Sans Pro"/>
              </a:rPr>
              <a:t>Запуск </a:t>
            </a:r>
            <a:r>
              <a:rPr lang="ru-RU" dirty="0" err="1">
                <a:latin typeface="Neo Sans Pro"/>
              </a:rPr>
              <a:t>краудфандинговой</a:t>
            </a:r>
            <a:r>
              <a:rPr lang="ru-RU" dirty="0">
                <a:latin typeface="Neo Sans Pro"/>
              </a:rPr>
              <a:t> платформы для университетов «Онлайн-кампус».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57" y="3925615"/>
            <a:ext cx="9042805" cy="378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2" y="-1"/>
            <a:ext cx="10833100" cy="35306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" y="3742726"/>
            <a:ext cx="10833100" cy="39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838" y="212045"/>
            <a:ext cx="9749790" cy="728481"/>
          </a:xfrm>
        </p:spPr>
        <p:txBody>
          <a:bodyPr>
            <a:normAutofit/>
          </a:bodyPr>
          <a:lstStyle/>
          <a:p>
            <a:pPr algn="ctr"/>
            <a:r>
              <a:rPr lang="en-US" sz="3700" b="1" dirty="0" err="1">
                <a:solidFill>
                  <a:srgbClr val="00B0F0"/>
                </a:solidFill>
                <a:latin typeface="Neo Sans Pro"/>
              </a:rPr>
              <a:t>Boomstarter</a:t>
            </a:r>
            <a:r>
              <a:rPr lang="en-US" sz="3700" b="1" dirty="0">
                <a:solidFill>
                  <a:srgbClr val="00B0F0"/>
                </a:solidFill>
                <a:latin typeface="Neo Sans Pro"/>
              </a:rPr>
              <a:t> (2012 </a:t>
            </a:r>
            <a:r>
              <a:rPr lang="ru-RU" sz="3700" b="1" dirty="0">
                <a:solidFill>
                  <a:srgbClr val="00B0F0"/>
                </a:solidFill>
                <a:latin typeface="Neo Sans Pro"/>
              </a:rPr>
              <a:t>год)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655" y="1102411"/>
            <a:ext cx="9749790" cy="2832981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Neo Sans Pro"/>
              </a:rPr>
              <a:t>Пытается бороться с заблуждением, что </a:t>
            </a:r>
            <a:r>
              <a:rPr lang="ru-RU" dirty="0" err="1">
                <a:latin typeface="Neo Sans Pro"/>
              </a:rPr>
              <a:t>краудфандинг</a:t>
            </a:r>
            <a:r>
              <a:rPr lang="ru-RU" dirty="0">
                <a:latin typeface="Neo Sans Pro"/>
              </a:rPr>
              <a:t> равно «благотворительность». </a:t>
            </a:r>
          </a:p>
          <a:p>
            <a:pPr algn="just"/>
            <a:r>
              <a:rPr lang="ru-RU" dirty="0">
                <a:latin typeface="Neo Sans Pro"/>
              </a:rPr>
              <a:t>В топе популярности на площадке оказались четыре основных раздела: технологии, фильмы, музыка, литература. </a:t>
            </a:r>
          </a:p>
          <a:p>
            <a:pPr algn="just"/>
            <a:r>
              <a:rPr lang="ru-RU" dirty="0" err="1">
                <a:latin typeface="Neo Sans Pro"/>
              </a:rPr>
              <a:t>Boomstarter</a:t>
            </a:r>
            <a:r>
              <a:rPr lang="ru-RU" dirty="0">
                <a:latin typeface="Neo Sans Pro"/>
              </a:rPr>
              <a:t> удалось привлечь 131 128 077 рублей на проекты и стать самой большой </a:t>
            </a:r>
            <a:r>
              <a:rPr lang="ru-RU" dirty="0" err="1">
                <a:latin typeface="Neo Sans Pro"/>
              </a:rPr>
              <a:t>краудфандинговой</a:t>
            </a:r>
            <a:r>
              <a:rPr lang="ru-RU" dirty="0">
                <a:latin typeface="Neo Sans Pro"/>
              </a:rPr>
              <a:t> площадкой в Европе по количеству активных кампаний. </a:t>
            </a:r>
          </a:p>
          <a:p>
            <a:pPr algn="just"/>
            <a:r>
              <a:rPr lang="ru-RU" dirty="0">
                <a:latin typeface="Neo Sans Pro"/>
              </a:rPr>
              <a:t>На площадке уже успешно реализованы 927 проектов, спонсорами которых в общей сложности стали 119 165 спонсоров. </a:t>
            </a:r>
            <a:endParaRPr lang="ru-RU" b="1" dirty="0">
              <a:latin typeface="Neo Sans Pr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392"/>
            <a:ext cx="10833100" cy="37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4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910" y="616757"/>
            <a:ext cx="9749790" cy="4209001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Neo Sans Pro"/>
              </a:rPr>
              <a:t>«</a:t>
            </a:r>
            <a:r>
              <a:rPr lang="ru-RU" sz="2400" b="1" dirty="0">
                <a:latin typeface="Neo Sans Pro"/>
              </a:rPr>
              <a:t>Fund4Start» </a:t>
            </a:r>
            <a:r>
              <a:rPr lang="ru-RU" sz="2400" dirty="0">
                <a:latin typeface="Neo Sans Pro"/>
              </a:rPr>
              <a:t>- специализируется на проектах, связанных со спортом. </a:t>
            </a:r>
          </a:p>
          <a:p>
            <a:pPr algn="just"/>
            <a:r>
              <a:rPr lang="ru-RU" sz="2400" b="1" dirty="0" err="1">
                <a:latin typeface="Neo Sans Pro"/>
              </a:rPr>
              <a:t>CrowdRepublic</a:t>
            </a:r>
            <a:r>
              <a:rPr lang="ru-RU" sz="2400" dirty="0">
                <a:latin typeface="Neo Sans Pro"/>
              </a:rPr>
              <a:t> - входят проекты связанные с изданием книг, комиксов, периодики и настольных игр. </a:t>
            </a:r>
          </a:p>
          <a:p>
            <a:pPr algn="just"/>
            <a:r>
              <a:rPr lang="ru-RU" sz="2400" b="1" dirty="0" err="1">
                <a:latin typeface="Neo Sans Pro"/>
              </a:rPr>
              <a:t>BunchX</a:t>
            </a:r>
            <a:r>
              <a:rPr lang="ru-RU" sz="2400" dirty="0">
                <a:latin typeface="Neo Sans Pro"/>
              </a:rPr>
              <a:t> - предлагается организовывать сборы на </a:t>
            </a:r>
            <a:r>
              <a:rPr lang="ru-RU" sz="2400" dirty="0" err="1">
                <a:latin typeface="Neo Sans Pro"/>
              </a:rPr>
              <a:t>микропроекты</a:t>
            </a:r>
            <a:r>
              <a:rPr lang="ru-RU" sz="2400" dirty="0">
                <a:latin typeface="Neo Sans Pro"/>
              </a:rPr>
              <a:t> и проекты с личной целью.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91" y="4825758"/>
            <a:ext cx="3241760" cy="175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598" y="5686948"/>
            <a:ext cx="2367037" cy="168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Картинки по запросу CrowdRepubl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96" y="4825759"/>
            <a:ext cx="2815213" cy="140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96" y="6425628"/>
            <a:ext cx="1849773" cy="105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9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00B0F0"/>
                </a:solidFill>
                <a:latin typeface="Neo Sans Pro"/>
              </a:rPr>
              <a:t>Начинание </a:t>
            </a:r>
            <a:endParaRPr lang="ru-RU" sz="4000" dirty="0">
              <a:solidFill>
                <a:srgbClr val="00B0F0"/>
              </a:solidFill>
              <a:latin typeface="Neo Sans Pro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 algn="just"/>
            <a:r>
              <a:rPr lang="ru-RU" dirty="0" smtClean="0">
                <a:solidFill>
                  <a:schemeClr val="tx1"/>
                </a:solidFill>
                <a:latin typeface="Neo Sans Pro"/>
              </a:rPr>
              <a:t>Размещение проекта на сайте осуществляется автором в несколько простых шагов, </a:t>
            </a:r>
            <a:r>
              <a:rPr lang="ru-RU" dirty="0" smtClean="0">
                <a:solidFill>
                  <a:schemeClr val="tx1"/>
                </a:solidFill>
                <a:latin typeface="Neo Sans Pro"/>
                <a:hlinkClick r:id="rId2"/>
              </a:rPr>
              <a:t>с помощью советов-рекомендаций</a:t>
            </a:r>
            <a:r>
              <a:rPr lang="ru-RU" dirty="0" smtClean="0">
                <a:solidFill>
                  <a:schemeClr val="tx1"/>
                </a:solidFill>
                <a:latin typeface="Neo Sans Pro"/>
              </a:rPr>
              <a:t> при создании проекта, после регистрации на площадке.</a:t>
            </a:r>
          </a:p>
          <a:p>
            <a:pPr indent="457200" algn="just"/>
            <a:r>
              <a:rPr lang="ru-RU" dirty="0" smtClean="0">
                <a:solidFill>
                  <a:schemeClr val="tx1"/>
                </a:solidFill>
                <a:latin typeface="Neo Sans Pro"/>
              </a:rPr>
              <a:t>Платежи возможно осуществлять без регистрации на площадке. Такой пользователь будет считаться анонимным сторонником проекта</a:t>
            </a:r>
          </a:p>
          <a:p>
            <a:pPr indent="457200" algn="just"/>
            <a:r>
              <a:rPr lang="ru-RU" dirty="0" smtClean="0">
                <a:solidFill>
                  <a:schemeClr val="tx1"/>
                </a:solidFill>
                <a:latin typeface="Neo Sans Pro"/>
              </a:rPr>
              <a:t>Площадка "Начинание" не удерживает проценты в свою пользу и является полностью бесплатной для авторов проектов.</a:t>
            </a:r>
          </a:p>
          <a:p>
            <a:pPr indent="457200" algn="just"/>
            <a:r>
              <a:rPr lang="ru-RU" dirty="0" smtClean="0">
                <a:solidFill>
                  <a:schemeClr val="tx1"/>
                </a:solidFill>
                <a:latin typeface="Neo Sans Pro"/>
              </a:rPr>
              <a:t>На протяжении всего срока сбора средств и реализации проекта осуществляется информационное консультирование и продвижение проектов для их целевых аудиторий.</a:t>
            </a:r>
          </a:p>
          <a:p>
            <a:pPr algn="just"/>
            <a:endParaRPr lang="ru-RU" dirty="0">
              <a:latin typeface="Neo Sans Pro"/>
            </a:endParaRPr>
          </a:p>
        </p:txBody>
      </p:sp>
      <p:pic>
        <p:nvPicPr>
          <p:cNvPr id="1026" name="Picture 2" descr="http://nachinanie.ru/Content/img/mainp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227" y="3941379"/>
            <a:ext cx="9579820" cy="3104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10" y="340496"/>
            <a:ext cx="6839054" cy="891023"/>
          </a:xfrm>
        </p:spPr>
        <p:txBody>
          <a:bodyPr/>
          <a:lstStyle/>
          <a:p>
            <a:pPr algn="ctr" fontAlgn="base"/>
            <a:r>
              <a:rPr lang="en-US" sz="4000" dirty="0" err="1" smtClean="0">
                <a:solidFill>
                  <a:srgbClr val="00B0F0"/>
                </a:solidFill>
                <a:latin typeface="Neo Sans Pro"/>
              </a:rPr>
              <a:t>MainTrust</a:t>
            </a:r>
            <a:r>
              <a:rPr lang="ru-RU" sz="4000" dirty="0" smtClean="0">
                <a:solidFill>
                  <a:srgbClr val="00B0F0"/>
                </a:solidFill>
                <a:latin typeface="Neo Sans Pro"/>
              </a:rPr>
              <a:t/>
            </a:r>
            <a:br>
              <a:rPr lang="ru-RU" sz="4000" dirty="0" smtClean="0">
                <a:solidFill>
                  <a:srgbClr val="00B0F0"/>
                </a:solidFill>
                <a:latin typeface="Neo Sans Pro"/>
              </a:rPr>
            </a:br>
            <a:r>
              <a:rPr lang="ru-RU" sz="4000" dirty="0" smtClean="0">
                <a:solidFill>
                  <a:srgbClr val="00B0F0"/>
                </a:solidFill>
                <a:latin typeface="Neo Sans Pro"/>
              </a:rPr>
              <a:t/>
            </a:r>
            <a:br>
              <a:rPr lang="ru-RU" sz="4000" dirty="0" smtClean="0">
                <a:solidFill>
                  <a:srgbClr val="00B0F0"/>
                </a:solidFill>
                <a:latin typeface="Neo Sans Pro"/>
              </a:rPr>
            </a:br>
            <a:endParaRPr lang="ru-RU" sz="4000" dirty="0">
              <a:solidFill>
                <a:srgbClr val="00B0F0"/>
              </a:solidFill>
              <a:latin typeface="Neo Sans Pro"/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338" b="4299"/>
          <a:stretch>
            <a:fillRect/>
          </a:stretch>
        </p:blipFill>
        <p:spPr bwMode="auto">
          <a:xfrm>
            <a:off x="693780" y="1988264"/>
            <a:ext cx="9196467" cy="496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384" t="6576" r="4155" b="12605"/>
          <a:stretch>
            <a:fillRect/>
          </a:stretch>
        </p:blipFill>
        <p:spPr bwMode="auto">
          <a:xfrm>
            <a:off x="1008993" y="1056290"/>
            <a:ext cx="8907517" cy="591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1998610" y="340497"/>
            <a:ext cx="7665652" cy="485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 lvl="0" indent="775969"/>
            <a:r>
              <a:rPr sz="400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Ч</a:t>
            </a:r>
            <a:r>
              <a:rPr sz="4000" spc="-20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400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4000" dirty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4000" spc="-10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400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4000" spc="-20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sz="400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ое</a:t>
            </a:r>
            <a:r>
              <a:rPr sz="4000" dirty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 «</a:t>
            </a:r>
            <a:r>
              <a:rPr sz="400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кр</a:t>
            </a:r>
            <a:r>
              <a:rPr sz="4000" spc="-10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4000" spc="-20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z="4000" spc="-10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400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фандинг</a:t>
            </a:r>
            <a:r>
              <a:rPr sz="4000" dirty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»?</a:t>
            </a:r>
          </a:p>
        </p:txBody>
      </p:sp>
      <p:sp>
        <p:nvSpPr>
          <p:cNvPr id="89" name="Shape 89"/>
          <p:cNvSpPr/>
          <p:nvPr/>
        </p:nvSpPr>
        <p:spPr>
          <a:xfrm>
            <a:off x="0" y="1455053"/>
            <a:ext cx="10833100" cy="1608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indent="88900" algn="ctr"/>
            <a:r>
              <a:rPr spc="5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Кр</a:t>
            </a:r>
            <a:r>
              <a:rPr spc="-4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pc="-10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pc="-45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pc="5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фандинг</a:t>
            </a:r>
            <a:r>
              <a:rPr spc="15" dirty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5"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(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нар</a:t>
            </a:r>
            <a:r>
              <a:rPr spc="-4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дное</a:t>
            </a:r>
            <a:r>
              <a:rPr spc="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финансирование</a:t>
            </a:r>
            <a:r>
              <a:rPr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,</a:t>
            </a:r>
            <a:r>
              <a:rPr spc="-114"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 </a:t>
            </a:r>
            <a:r>
              <a:rPr spc="-6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pc="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ан</a:t>
            </a:r>
            <a:r>
              <a:rPr spc="-9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г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.</a:t>
            </a:r>
            <a:r>
              <a:rPr spc="-114"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 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</a:t>
            </a:r>
            <a:r>
              <a:rPr spc="-4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r</a:t>
            </a:r>
            <a:r>
              <a:rPr spc="-2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o</a:t>
            </a:r>
            <a:r>
              <a:rPr spc="1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wd</a:t>
            </a:r>
            <a:r>
              <a:rPr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funding</a:t>
            </a:r>
            <a:r>
              <a:rPr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,</a:t>
            </a:r>
            <a:r>
              <a:rPr spc="-114"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 </a:t>
            </a:r>
            <a:r>
              <a:rPr u="sng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</a:t>
            </a:r>
            <a:r>
              <a:rPr u="sng" spc="-4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r</a:t>
            </a:r>
            <a:r>
              <a:rPr u="sng" spc="-2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o</a:t>
            </a:r>
            <a:r>
              <a:rPr u="sng" spc="1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wd</a:t>
            </a:r>
            <a:r>
              <a:rPr spc="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15"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—</a:t>
            </a:r>
            <a:r>
              <a:rPr spc="5"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 «</a:t>
            </a:r>
            <a:r>
              <a:rPr spc="-6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pc="-4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лпа</a:t>
            </a:r>
            <a:r>
              <a:rPr spc="5"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»,</a:t>
            </a:r>
            <a:r>
              <a:rPr spc="-114"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 </a:t>
            </a:r>
            <a:r>
              <a:rPr u="sng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funding</a:t>
            </a:r>
            <a:r>
              <a:rPr spc="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15"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—</a:t>
            </a:r>
            <a:endParaRPr dirty="0">
              <a:latin typeface="Adobe Caslon Pro"/>
              <a:ea typeface="Adobe Caslon Pro"/>
              <a:cs typeface="Adobe Caslon Pro"/>
              <a:sym typeface="Adobe Caslon Pro"/>
            </a:endParaRPr>
          </a:p>
          <a:p>
            <a:pPr marL="89535" marR="84455" lvl="0" indent="-77470">
              <a:lnSpc>
                <a:spcPct val="101298"/>
              </a:lnSpc>
            </a:pPr>
            <a:r>
              <a:rPr spc="5"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«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финансирование</a:t>
            </a:r>
            <a:r>
              <a:rPr spc="5"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») </a:t>
            </a:r>
            <a:r>
              <a:rPr spc="15"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—</a:t>
            </a:r>
            <a:r>
              <a:rPr spc="5"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 </a:t>
            </a:r>
            <a:r>
              <a:rPr spc="-2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э</a:t>
            </a:r>
            <a:r>
              <a:rPr spc="-6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pc="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-69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spc="-4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pc="-5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ективное</a:t>
            </a:r>
            <a:r>
              <a:rPr spc="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спонсирование</a:t>
            </a:r>
            <a:r>
              <a:rPr spc="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проек</a:t>
            </a:r>
            <a:r>
              <a:rPr spc="-6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</a:t>
            </a:r>
            <a:r>
              <a:rPr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.</a:t>
            </a:r>
            <a:r>
              <a:rPr spc="-114"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 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Ра</a:t>
            </a:r>
            <a:r>
              <a:rPr spc="-2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сказывая</a:t>
            </a:r>
            <a:r>
              <a:rPr spc="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pc="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своих</a:t>
            </a:r>
            <a:r>
              <a:rPr spc="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и</a:t>
            </a:r>
            <a:r>
              <a:rPr spc="-5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еях</a:t>
            </a:r>
            <a:r>
              <a:rPr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в</a:t>
            </a:r>
            <a:r>
              <a:rPr spc="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ин</a:t>
            </a:r>
            <a:r>
              <a:rPr spc="-5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ерн</a:t>
            </a:r>
            <a:r>
              <a:rPr spc="-5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pc="-5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,</a:t>
            </a:r>
            <a:r>
              <a:rPr spc="-114"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 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pc="-2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ю</a:t>
            </a:r>
            <a:r>
              <a:rPr spc="1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ди</a:t>
            </a:r>
            <a:r>
              <a:rPr spc="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на</a:t>
            </a:r>
            <a:r>
              <a:rPr spc="-6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х</a:t>
            </a:r>
            <a:r>
              <a:rPr spc="-4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дят</a:t>
            </a:r>
            <a:r>
              <a:rPr spc="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-1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pc="1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диномыш</a:t>
            </a:r>
            <a:r>
              <a:rPr spc="-5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енни</a:t>
            </a:r>
            <a:r>
              <a:rPr spc="-69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</a:t>
            </a:r>
            <a:r>
              <a:rPr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,</a:t>
            </a:r>
            <a:r>
              <a:rPr spc="-114"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 </a:t>
            </a:r>
            <a:r>
              <a:rPr spc="-3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г</a:t>
            </a:r>
            <a:r>
              <a:rPr spc="-6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от</a:t>
            </a:r>
            <a:r>
              <a:rPr spc="1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овых</a:t>
            </a:r>
            <a:r>
              <a:rPr spc="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</a:t>
            </a:r>
            <a:r>
              <a:rPr spc="-4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pc="1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pc="-5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pc="-6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р</a:t>
            </a:r>
            <a:r>
              <a:rPr spc="1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ж</a:t>
            </a:r>
            <a:r>
              <a:rPr spc="-1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ть</a:t>
            </a:r>
            <a:r>
              <a:rPr spc="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их</a:t>
            </a:r>
            <a:r>
              <a:rPr spc="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-5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еньгами</a:t>
            </a:r>
            <a:r>
              <a:rPr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,</a:t>
            </a:r>
            <a:r>
              <a:rPr spc="-114"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 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ч</a:t>
            </a:r>
            <a:r>
              <a:rPr spc="-6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pc="1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обы</a:t>
            </a:r>
            <a:r>
              <a:rPr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помочь</a:t>
            </a:r>
            <a:r>
              <a:rPr spc="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со</a:t>
            </a:r>
            <a:r>
              <a:rPr spc="-3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з</a:t>
            </a:r>
            <a:r>
              <a:rPr spc="-4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pc="-1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ть</a:t>
            </a:r>
            <a:r>
              <a:rPr spc="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пр</a:t>
            </a:r>
            <a:r>
              <a:rPr spc="-4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pc="-6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укт</a:t>
            </a:r>
            <a:r>
              <a:rPr spc="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или</a:t>
            </a:r>
            <a:r>
              <a:rPr spc="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-1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</a:t>
            </a:r>
            <a:r>
              <a:rPr spc="-8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угу</a:t>
            </a:r>
            <a:r>
              <a:rPr dirty="0">
                <a:solidFill>
                  <a:srgbClr val="6C6D70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.</a:t>
            </a:r>
            <a:endParaRPr dirty="0">
              <a:latin typeface="Adobe Caslon Pro"/>
              <a:ea typeface="Adobe Caslon Pro"/>
              <a:cs typeface="Adobe Caslon Pro"/>
              <a:sym typeface="Adobe Caslon Pro"/>
            </a:endParaRPr>
          </a:p>
          <a:p>
            <a:pPr lvl="0">
              <a:lnSpc>
                <a:spcPts val="800"/>
              </a:lnSpc>
            </a:pPr>
            <a:endParaRPr sz="800" dirty="0"/>
          </a:p>
          <a:p>
            <a:pPr lvl="0">
              <a:lnSpc>
                <a:spcPts val="1000"/>
              </a:lnSpc>
            </a:pPr>
            <a:endParaRPr sz="1000" dirty="0"/>
          </a:p>
          <a:p>
            <a:pPr lvl="0" indent="142875" algn="ctr"/>
            <a:r>
              <a:rPr sz="1700" spc="1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-34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р</a:t>
            </a:r>
            <a:r>
              <a:rPr sz="1700" spc="5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угими</a:t>
            </a:r>
            <a:r>
              <a:rPr sz="1700" spc="5" dirty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1700" spc="5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с</a:t>
            </a:r>
            <a:r>
              <a:rPr sz="1700" spc="-5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700" spc="5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овами</a:t>
            </a:r>
            <a:r>
              <a:rPr sz="1700" spc="5" dirty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1700" spc="-25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э</a:t>
            </a:r>
            <a:r>
              <a:rPr sz="1700" spc="-6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endParaRPr sz="1700" spc="5" dirty="0">
              <a:solidFill>
                <a:srgbClr val="00ADEE"/>
              </a:solidFill>
              <a:latin typeface="Neo Sans Pro"/>
              <a:ea typeface="Neo Sans Pro"/>
              <a:cs typeface="Neo Sans Pro"/>
              <a:sym typeface="Neo Sans Pro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327465" y="3533082"/>
            <a:ext cx="3342289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12700" lvl="0" indent="101600" algn="just"/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Инст</a:t>
            </a:r>
            <a:r>
              <a:rPr spc="-3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р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умент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5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взаим</a:t>
            </a:r>
            <a:r>
              <a:rPr spc="-3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pc="-5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ействия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pc="-3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ю</a:t>
            </a:r>
            <a:r>
              <a:rPr spc="-5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ей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16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в </a:t>
            </a:r>
            <a:r>
              <a:rPr spc="16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ин</a:t>
            </a:r>
            <a:r>
              <a:rPr spc="-5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ерн</a:t>
            </a:r>
            <a:r>
              <a:rPr spc="-4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pc="-5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, </a:t>
            </a:r>
            <a:r>
              <a:rPr spc="16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-6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spc="-5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от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орый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помога</a:t>
            </a:r>
            <a:r>
              <a:rPr spc="-4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7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активизиров</a:t>
            </a:r>
            <a:r>
              <a:rPr spc="-1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ть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7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-4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-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ди</a:t>
            </a:r>
            <a:r>
              <a:rPr spc="-5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орию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    </a:t>
            </a:r>
            <a:r>
              <a:rPr spc="-16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для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    </a:t>
            </a:r>
            <a:r>
              <a:rPr spc="-16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совместно</a:t>
            </a:r>
            <a:r>
              <a:rPr spc="-3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г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со</a:t>
            </a:r>
            <a:r>
              <a:rPr spc="-3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з</a:t>
            </a:r>
            <a:r>
              <a:rPr spc="-4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ания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   </a:t>
            </a:r>
            <a:r>
              <a:rPr spc="-5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пр</a:t>
            </a:r>
            <a:r>
              <a:rPr spc="-3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pc="-6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ук</a:t>
            </a:r>
            <a:r>
              <a:rPr spc="-5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,    </a:t>
            </a:r>
            <a:r>
              <a:rPr spc="-5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-1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</a:t>
            </a:r>
            <a:r>
              <a:rPr spc="-7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уг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,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проек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- </a:t>
            </a:r>
            <a:r>
              <a:rPr spc="-5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.</a:t>
            </a:r>
          </a:p>
        </p:txBody>
      </p:sp>
      <p:sp>
        <p:nvSpPr>
          <p:cNvPr id="91" name="Shape 91"/>
          <p:cNvSpPr/>
          <p:nvPr/>
        </p:nvSpPr>
        <p:spPr>
          <a:xfrm>
            <a:off x="4245216" y="3533082"/>
            <a:ext cx="2569846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12700" lvl="0" indent="101600" algn="just"/>
            <a:r>
              <a:rPr spc="-14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pc="-5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обный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 </a:t>
            </a:r>
            <a:r>
              <a:rPr spc="5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и  </a:t>
            </a:r>
            <a:r>
              <a:rPr spc="5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прос</a:t>
            </a:r>
            <a:r>
              <a:rPr spc="-5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ой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 </a:t>
            </a:r>
            <a:r>
              <a:rPr spc="5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способ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при</a:t>
            </a:r>
            <a:r>
              <a:rPr spc="-2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в</a:t>
            </a:r>
            <a:r>
              <a:rPr spc="-5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ечения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    </a:t>
            </a:r>
            <a:r>
              <a:rPr spc="-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-6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spc="-3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pc="-5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ективно</a:t>
            </a:r>
            <a:r>
              <a:rPr spc="-3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г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финансирования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 </a:t>
            </a:r>
            <a:r>
              <a:rPr spc="94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для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 </a:t>
            </a:r>
            <a:r>
              <a:rPr spc="94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реали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-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зации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проек</a:t>
            </a:r>
            <a:r>
              <a:rPr spc="-5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.</a:t>
            </a:r>
          </a:p>
        </p:txBody>
      </p:sp>
      <p:sp>
        <p:nvSpPr>
          <p:cNvPr id="92" name="Shape 92"/>
          <p:cNvSpPr/>
          <p:nvPr/>
        </p:nvSpPr>
        <p:spPr>
          <a:xfrm>
            <a:off x="7530743" y="3533082"/>
            <a:ext cx="2570481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12700" lvl="0" indent="101600" algn="just"/>
            <a:r>
              <a:rPr spc="-3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учший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-114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способ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-114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провер</a:t>
            </a:r>
            <a:r>
              <a:rPr spc="-3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и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-114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не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-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pc="-4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б</a:t>
            </a:r>
            <a:r>
              <a:rPr spc="-6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х</a:t>
            </a:r>
            <a:r>
              <a:rPr spc="-3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димости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-6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новых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-6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и</a:t>
            </a:r>
            <a:r>
              <a:rPr spc="-5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ей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-6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или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проек</a:t>
            </a:r>
            <a:r>
              <a:rPr spc="-5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.</a:t>
            </a:r>
          </a:p>
        </p:txBody>
      </p:sp>
      <p:sp>
        <p:nvSpPr>
          <p:cNvPr id="93" name="Shape 93"/>
          <p:cNvSpPr/>
          <p:nvPr/>
        </p:nvSpPr>
        <p:spPr>
          <a:xfrm>
            <a:off x="2180874" y="5127907"/>
            <a:ext cx="6635110" cy="2139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352" t="8731" r="7063" b="14975"/>
          <a:stretch>
            <a:fillRect/>
          </a:stretch>
        </p:blipFill>
        <p:spPr bwMode="auto">
          <a:xfrm>
            <a:off x="1566460" y="1056289"/>
            <a:ext cx="7882759" cy="558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xfrm>
            <a:off x="1998610" y="340497"/>
            <a:ext cx="6839054" cy="485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 indent="509269"/>
            <a:r>
              <a:rPr sz="3100" dirty="0" smtClean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П</a:t>
            </a:r>
            <a:r>
              <a:rPr lang="ru-RU" sz="3100" dirty="0" smtClean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р</a:t>
            </a:r>
            <a:r>
              <a:rPr sz="3100" dirty="0" smtClean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lang="ru-RU" sz="3100" dirty="0" smtClean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и</a:t>
            </a:r>
            <a:r>
              <a:rPr sz="3100" dirty="0" smtClean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мущества </a:t>
            </a:r>
            <a:r>
              <a:rPr sz="3100" dirty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кр</a:t>
            </a:r>
            <a:r>
              <a:rPr sz="3100" spc="-100" dirty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3100" spc="-200" dirty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z="3100" spc="-100" dirty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3100" dirty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фандинга</a:t>
            </a:r>
          </a:p>
        </p:txBody>
      </p:sp>
      <p:sp>
        <p:nvSpPr>
          <p:cNvPr id="272" name="Shape 272"/>
          <p:cNvSpPr/>
          <p:nvPr/>
        </p:nvSpPr>
        <p:spPr>
          <a:xfrm>
            <a:off x="681843" y="1292259"/>
            <a:ext cx="9293226" cy="297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sz="2400">
                <a:solidFill>
                  <a:srgbClr val="414042"/>
                </a:solidFill>
                <a:latin typeface="NeoSansPro-Medium"/>
                <a:ea typeface="NeoSansPro-Medium"/>
                <a:cs typeface="NeoSansPro-Medium"/>
                <a:sym typeface="NeoSansPro-Medium"/>
              </a:rPr>
              <a:t>Про</a:t>
            </a:r>
            <a:r>
              <a:rPr sz="2400" spc="-60">
                <a:solidFill>
                  <a:srgbClr val="414042"/>
                </a:solidFill>
                <a:latin typeface="NeoSansPro-Medium"/>
                <a:ea typeface="NeoSansPro-Medium"/>
                <a:cs typeface="NeoSansPro-Medium"/>
                <a:sym typeface="NeoSansPro-Medium"/>
              </a:rPr>
              <a:t>б</a:t>
            </a:r>
            <a:r>
              <a:rPr sz="2400" spc="-85">
                <a:solidFill>
                  <a:srgbClr val="414042"/>
                </a:solidFill>
                <a:latin typeface="NeoSansPro-Medium"/>
                <a:ea typeface="NeoSansPro-Medium"/>
                <a:cs typeface="NeoSansPro-Medium"/>
                <a:sym typeface="NeoSansPro-Medium"/>
              </a:rPr>
              <a:t>л</a:t>
            </a:r>
            <a:r>
              <a:rPr sz="2400">
                <a:solidFill>
                  <a:srgbClr val="414042"/>
                </a:solidFill>
                <a:latin typeface="NeoSansPro-Medium"/>
                <a:ea typeface="NeoSansPro-Medium"/>
                <a:cs typeface="NeoSansPro-Medium"/>
                <a:sym typeface="NeoSansPro-Medium"/>
              </a:rPr>
              <a:t>ема No1:</a:t>
            </a:r>
            <a:endParaRPr sz="2400">
              <a:latin typeface="NeoSansPro-Medium"/>
              <a:ea typeface="NeoSansPro-Medium"/>
              <a:cs typeface="NeoSansPro-Medium"/>
              <a:sym typeface="NeoSansPro-Medium"/>
            </a:endParaRPr>
          </a:p>
          <a:p>
            <a:pPr lvl="0" indent="12700">
              <a:spcBef>
                <a:spcPts val="300"/>
              </a:spcBef>
            </a:pP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Нег</a:t>
            </a:r>
            <a:r>
              <a:rPr sz="1700" spc="-1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тивное восприятие финансирования через гранты и ино</a:t>
            </a:r>
            <a:r>
              <a:rPr sz="1700" spc="-3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г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 субсидирования</a:t>
            </a:r>
            <a:endParaRPr sz="1700">
              <a:latin typeface="Neo Sans Pro"/>
              <a:ea typeface="Neo Sans Pro"/>
              <a:cs typeface="Neo Sans Pro"/>
              <a:sym typeface="Neo Sans Pro"/>
            </a:endParaRPr>
          </a:p>
          <a:p>
            <a:pPr lvl="0" indent="12700"/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из-за сомнений в 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обросовестности распр</a:t>
            </a:r>
            <a:r>
              <a:rPr sz="1700" spc="-1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-5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ения б</a:t>
            </a:r>
            <a:r>
              <a:rPr sz="1700" spc="-2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ю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-6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ж</a:t>
            </a:r>
            <a:r>
              <a:rPr sz="1700" spc="-5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-6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 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существующими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способами.</a:t>
            </a:r>
            <a:endParaRPr sz="1700">
              <a:latin typeface="Neo Sans Pro"/>
              <a:ea typeface="Neo Sans Pro"/>
              <a:cs typeface="Neo Sans Pro"/>
              <a:sym typeface="Neo Sans Pro"/>
            </a:endParaRPr>
          </a:p>
          <a:p>
            <a:pPr lvl="0">
              <a:lnSpc>
                <a:spcPts val="1000"/>
              </a:lnSpc>
            </a:pPr>
            <a:endParaRPr sz="1000"/>
          </a:p>
          <a:p>
            <a:pPr lvl="0">
              <a:lnSpc>
                <a:spcPts val="1000"/>
              </a:lnSpc>
            </a:pPr>
            <a:endParaRPr sz="1000"/>
          </a:p>
          <a:p>
            <a:pPr lvl="0">
              <a:lnSpc>
                <a:spcPts val="1000"/>
              </a:lnSpc>
            </a:pPr>
            <a:endParaRPr sz="1000"/>
          </a:p>
          <a:p>
            <a:pPr lvl="0">
              <a:lnSpc>
                <a:spcPts val="1000"/>
              </a:lnSpc>
            </a:pPr>
            <a:endParaRPr sz="1000"/>
          </a:p>
          <a:p>
            <a:pPr lvl="0">
              <a:lnSpc>
                <a:spcPts val="1000"/>
              </a:lnSpc>
            </a:pPr>
            <a:endParaRPr sz="1000"/>
          </a:p>
          <a:p>
            <a:pPr lvl="0" indent="12700"/>
            <a:r>
              <a:rPr sz="2400">
                <a:solidFill>
                  <a:srgbClr val="00ADEE"/>
                </a:solidFill>
                <a:latin typeface="NeoSansPro-Medium"/>
                <a:ea typeface="NeoSansPro-Medium"/>
                <a:cs typeface="NeoSansPro-Medium"/>
                <a:sym typeface="NeoSansPro-Medium"/>
              </a:rPr>
              <a:t>Решение:</a:t>
            </a:r>
            <a:endParaRPr sz="2400">
              <a:latin typeface="NeoSansPro-Medium"/>
              <a:ea typeface="NeoSansPro-Medium"/>
              <a:cs typeface="NeoSansPro-Medium"/>
              <a:sym typeface="NeoSansPro-Medium"/>
            </a:endParaRPr>
          </a:p>
          <a:p>
            <a:pPr marR="46990" lvl="0" indent="12700">
              <a:lnSpc>
                <a:spcPct val="101298"/>
              </a:lnSpc>
              <a:spcBef>
                <a:spcPts val="300"/>
              </a:spcBef>
            </a:pP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На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кр</a:t>
            </a:r>
            <a:r>
              <a:rPr sz="1700" spc="-4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1700" spc="-10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z="1700" spc="-4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фандин</a:t>
            </a:r>
            <a:r>
              <a:rPr sz="1700" spc="-3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г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овой пл</a:t>
            </a:r>
            <a:r>
              <a:rPr sz="1700" spc="-1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форме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информация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обо всех спонсорах проек</a:t>
            </a:r>
            <a:r>
              <a:rPr sz="1700" spc="-6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 и собранных ср</a:t>
            </a:r>
            <a:r>
              <a:rPr sz="1700" spc="-1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ствах 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оступна 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каж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ому пос</a:t>
            </a:r>
            <a:r>
              <a:rPr sz="1700" spc="-5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ти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елю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сай</a:t>
            </a:r>
            <a:r>
              <a:rPr sz="1700" spc="-3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а, ч</a:t>
            </a:r>
            <a:r>
              <a:rPr sz="1700" spc="-6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 </a:t>
            </a:r>
            <a:r>
              <a:rPr sz="1700" spc="-5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ела</a:t>
            </a:r>
            <a:r>
              <a:rPr sz="1700" spc="-5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 проц</a:t>
            </a:r>
            <a:r>
              <a:rPr sz="1700" spc="-1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-6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z="1700" spc="-3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р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 распр</a:t>
            </a:r>
            <a:r>
              <a:rPr sz="1700" spc="-1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-5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ения суб- сидий абс</a:t>
            </a:r>
            <a:r>
              <a:rPr sz="1700" spc="-4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700" spc="-3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ю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тно прозрачной.</a:t>
            </a:r>
          </a:p>
        </p:txBody>
      </p:sp>
      <p:sp>
        <p:nvSpPr>
          <p:cNvPr id="273" name="Shape 273"/>
          <p:cNvSpPr/>
          <p:nvPr/>
        </p:nvSpPr>
        <p:spPr>
          <a:xfrm>
            <a:off x="2726932" y="4518938"/>
            <a:ext cx="5378805" cy="2603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/>
          </p:cNvSpPr>
          <p:nvPr>
            <p:ph type="title"/>
          </p:nvPr>
        </p:nvSpPr>
        <p:spPr>
          <a:xfrm>
            <a:off x="1998610" y="340497"/>
            <a:ext cx="6839054" cy="485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 indent="510540"/>
            <a:r>
              <a:rPr sz="3100" dirty="0" smtClean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Пр</a:t>
            </a:r>
            <a:r>
              <a:rPr lang="ru-RU" sz="3100" dirty="0" err="1" smtClean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еи</a:t>
            </a:r>
            <a:r>
              <a:rPr sz="3100" dirty="0" smtClean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мущества </a:t>
            </a:r>
            <a:r>
              <a:rPr sz="3100" dirty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кр</a:t>
            </a:r>
            <a:r>
              <a:rPr sz="3100" spc="-100" dirty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3100" spc="-200" dirty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z="3100" spc="-100" dirty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3100" dirty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фандинга</a:t>
            </a:r>
          </a:p>
        </p:txBody>
      </p:sp>
      <p:sp>
        <p:nvSpPr>
          <p:cNvPr id="276" name="Shape 276"/>
          <p:cNvSpPr/>
          <p:nvPr/>
        </p:nvSpPr>
        <p:spPr>
          <a:xfrm>
            <a:off x="649968" y="1292259"/>
            <a:ext cx="9654542" cy="2988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sz="2400">
                <a:solidFill>
                  <a:srgbClr val="414042"/>
                </a:solidFill>
                <a:latin typeface="NeoSansPro-Medium"/>
                <a:ea typeface="NeoSansPro-Medium"/>
                <a:cs typeface="NeoSansPro-Medium"/>
                <a:sym typeface="NeoSansPro-Medium"/>
              </a:rPr>
              <a:t>Про</a:t>
            </a:r>
            <a:r>
              <a:rPr sz="2400" spc="-60">
                <a:solidFill>
                  <a:srgbClr val="414042"/>
                </a:solidFill>
                <a:latin typeface="NeoSansPro-Medium"/>
                <a:ea typeface="NeoSansPro-Medium"/>
                <a:cs typeface="NeoSansPro-Medium"/>
                <a:sym typeface="NeoSansPro-Medium"/>
              </a:rPr>
              <a:t>б</a:t>
            </a:r>
            <a:r>
              <a:rPr sz="2400" spc="-85">
                <a:solidFill>
                  <a:srgbClr val="414042"/>
                </a:solidFill>
                <a:latin typeface="NeoSansPro-Medium"/>
                <a:ea typeface="NeoSansPro-Medium"/>
                <a:cs typeface="NeoSansPro-Medium"/>
                <a:sym typeface="NeoSansPro-Medium"/>
              </a:rPr>
              <a:t>л</a:t>
            </a:r>
            <a:r>
              <a:rPr sz="2400">
                <a:solidFill>
                  <a:srgbClr val="414042"/>
                </a:solidFill>
                <a:latin typeface="NeoSansPro-Medium"/>
                <a:ea typeface="NeoSansPro-Medium"/>
                <a:cs typeface="NeoSansPro-Medium"/>
                <a:sym typeface="NeoSansPro-Medium"/>
              </a:rPr>
              <a:t>ема No2:</a:t>
            </a:r>
            <a:endParaRPr sz="2400">
              <a:latin typeface="NeoSansPro-Medium"/>
              <a:ea typeface="NeoSansPro-Medium"/>
              <a:cs typeface="NeoSansPro-Medium"/>
              <a:sym typeface="NeoSansPro-Medium"/>
            </a:endParaRPr>
          </a:p>
          <a:p>
            <a:pPr marR="553719" lvl="0" indent="12700">
              <a:lnSpc>
                <a:spcPct val="101298"/>
              </a:lnSpc>
              <a:spcBef>
                <a:spcPts val="300"/>
              </a:spcBef>
            </a:pP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За</a:t>
            </a:r>
            <a:r>
              <a:rPr sz="1700" spc="-3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б</a:t>
            </a:r>
            <a:r>
              <a:rPr sz="1700" spc="-8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уж</a:t>
            </a:r>
            <a:r>
              <a:rPr sz="1700" spc="-5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ения п</a:t>
            </a:r>
            <a:r>
              <a:rPr sz="1700" spc="-6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енциальных реципиен</a:t>
            </a:r>
            <a:r>
              <a:rPr sz="1700" spc="-6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 о с</a:t>
            </a:r>
            <a:r>
              <a:rPr sz="1700" spc="-5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700" spc="-6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жности п</a:t>
            </a:r>
            <a:r>
              <a:rPr sz="1700" spc="-4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700" spc="-4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ачи па</a:t>
            </a:r>
            <a:r>
              <a:rPr sz="1700" spc="-69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sz="1700" spc="-5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-3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 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окумен</a:t>
            </a:r>
            <a:r>
              <a:rPr sz="1700" spc="-6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ов. </a:t>
            </a:r>
            <a:r>
              <a:rPr sz="1700" spc="-13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</a:t>
            </a:r>
            <a:r>
              <a:rPr sz="1700" spc="-5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о- вия участия в программах практичес</a:t>
            </a:r>
            <a:r>
              <a:rPr sz="1700" spc="-3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и 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невып</a:t>
            </a:r>
            <a:r>
              <a:rPr sz="1700" spc="-4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лнимы.</a:t>
            </a:r>
            <a:endParaRPr sz="1700">
              <a:latin typeface="Neo Sans Pro"/>
              <a:ea typeface="Neo Sans Pro"/>
              <a:cs typeface="Neo Sans Pro"/>
              <a:sym typeface="Neo Sans Pro"/>
            </a:endParaRPr>
          </a:p>
          <a:p>
            <a:pPr lvl="0">
              <a:lnSpc>
                <a:spcPts val="1000"/>
              </a:lnSpc>
            </a:pPr>
            <a:endParaRPr sz="1000"/>
          </a:p>
          <a:p>
            <a:pPr lvl="0">
              <a:lnSpc>
                <a:spcPts val="1000"/>
              </a:lnSpc>
            </a:pPr>
            <a:endParaRPr sz="1000"/>
          </a:p>
          <a:p>
            <a:pPr lvl="0">
              <a:lnSpc>
                <a:spcPts val="1000"/>
              </a:lnSpc>
            </a:pPr>
            <a:endParaRPr sz="1000"/>
          </a:p>
          <a:p>
            <a:pPr lvl="0">
              <a:lnSpc>
                <a:spcPts val="1000"/>
              </a:lnSpc>
            </a:pPr>
            <a:endParaRPr sz="1000"/>
          </a:p>
          <a:p>
            <a:pPr lvl="0">
              <a:lnSpc>
                <a:spcPts val="1000"/>
              </a:lnSpc>
            </a:pPr>
            <a:endParaRPr sz="1000"/>
          </a:p>
          <a:p>
            <a:pPr lvl="0" indent="12700"/>
            <a:r>
              <a:rPr sz="2400">
                <a:solidFill>
                  <a:srgbClr val="00ADEE"/>
                </a:solidFill>
                <a:latin typeface="NeoSansPro-Medium"/>
                <a:ea typeface="NeoSansPro-Medium"/>
                <a:cs typeface="NeoSansPro-Medium"/>
                <a:sym typeface="NeoSansPro-Medium"/>
              </a:rPr>
              <a:t>Решение:</a:t>
            </a:r>
            <a:endParaRPr sz="2400">
              <a:latin typeface="NeoSansPro-Medium"/>
              <a:ea typeface="NeoSansPro-Medium"/>
              <a:cs typeface="NeoSansPro-Medium"/>
              <a:sym typeface="NeoSansPro-Medium"/>
            </a:endParaRPr>
          </a:p>
          <a:p>
            <a:pPr marR="12700" lvl="0" indent="12700">
              <a:lnSpc>
                <a:spcPct val="101298"/>
              </a:lnSpc>
              <a:spcBef>
                <a:spcPts val="300"/>
              </a:spcBef>
            </a:pPr>
            <a:r>
              <a:rPr sz="1700" spc="-2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валифицированые 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мен</a:t>
            </a:r>
            <a:r>
              <a:rPr sz="1700" spc="-1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-6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ж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еры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по раб</a:t>
            </a:r>
            <a:r>
              <a:rPr sz="1700" spc="-6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 с а</a:t>
            </a:r>
            <a:r>
              <a:rPr sz="1700" spc="-3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в</a:t>
            </a:r>
            <a:r>
              <a:rPr sz="1700" spc="-6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орами 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оступны 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24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часа в сут</a:t>
            </a:r>
            <a:r>
              <a:rPr sz="1700" spc="-3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и, они объяснят все 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нюансы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требований организ</a:t>
            </a:r>
            <a:r>
              <a:rPr sz="1700" spc="-1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1700" spc="-6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ора и про</a:t>
            </a:r>
            <a:r>
              <a:rPr sz="1700" spc="-69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онс</a:t>
            </a:r>
            <a:r>
              <a:rPr sz="1700" spc="-8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700" spc="-13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ь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ти</a:t>
            </a:r>
            <a:r>
              <a:rPr sz="1700" spc="-3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р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z="1700" spc="-3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ю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т, как п</a:t>
            </a:r>
            <a:r>
              <a:rPr sz="1700" spc="-4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700" spc="-8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учить </a:t>
            </a:r>
            <a:r>
              <a:rPr sz="1700" spc="-4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обрение на учас- тие. Интуитивно понятный ин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ерфейс сай</a:t>
            </a:r>
            <a:r>
              <a:rPr sz="1700" spc="-3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 позв</a:t>
            </a:r>
            <a:r>
              <a:rPr sz="1700" spc="-4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лит п</a:t>
            </a:r>
            <a:r>
              <a:rPr sz="1700" spc="-4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льзов</a:t>
            </a:r>
            <a:r>
              <a:rPr sz="1700" spc="-1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елю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ег</a:t>
            </a:r>
            <a:r>
              <a:rPr sz="1700" spc="-69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 и быстро офор- мить собственный проект.</a:t>
            </a:r>
          </a:p>
        </p:txBody>
      </p:sp>
      <p:sp>
        <p:nvSpPr>
          <p:cNvPr id="277" name="Shape 277"/>
          <p:cNvSpPr/>
          <p:nvPr/>
        </p:nvSpPr>
        <p:spPr>
          <a:xfrm>
            <a:off x="1364982" y="4633620"/>
            <a:ext cx="8102774" cy="2684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1998610" y="340497"/>
            <a:ext cx="6839054" cy="485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 indent="510540"/>
            <a:r>
              <a:rPr sz="3100" dirty="0" smtClean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Пр</a:t>
            </a:r>
            <a:r>
              <a:rPr lang="ru-RU" sz="3100" dirty="0" err="1" smtClean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еи</a:t>
            </a:r>
            <a:r>
              <a:rPr sz="3100" dirty="0" smtClean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мущества </a:t>
            </a:r>
            <a:r>
              <a:rPr sz="3100" dirty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кр</a:t>
            </a:r>
            <a:r>
              <a:rPr sz="3100" spc="-100" dirty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3100" spc="-200" dirty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z="3100" spc="-100" dirty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3100" dirty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фандинга</a:t>
            </a:r>
          </a:p>
        </p:txBody>
      </p:sp>
      <p:sp>
        <p:nvSpPr>
          <p:cNvPr id="280" name="Shape 280"/>
          <p:cNvSpPr/>
          <p:nvPr/>
        </p:nvSpPr>
        <p:spPr>
          <a:xfrm>
            <a:off x="668535" y="1292259"/>
            <a:ext cx="8926195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sz="2400">
                <a:solidFill>
                  <a:srgbClr val="414042"/>
                </a:solidFill>
                <a:latin typeface="NeoSansPro-Medium"/>
                <a:ea typeface="NeoSansPro-Medium"/>
                <a:cs typeface="NeoSansPro-Medium"/>
                <a:sym typeface="NeoSansPro-Medium"/>
              </a:rPr>
              <a:t>Про</a:t>
            </a:r>
            <a:r>
              <a:rPr sz="2400" spc="-60">
                <a:solidFill>
                  <a:srgbClr val="414042"/>
                </a:solidFill>
                <a:latin typeface="NeoSansPro-Medium"/>
                <a:ea typeface="NeoSansPro-Medium"/>
                <a:cs typeface="NeoSansPro-Medium"/>
                <a:sym typeface="NeoSansPro-Medium"/>
              </a:rPr>
              <a:t>б</a:t>
            </a:r>
            <a:r>
              <a:rPr sz="2400" spc="-85">
                <a:solidFill>
                  <a:srgbClr val="414042"/>
                </a:solidFill>
                <a:latin typeface="NeoSansPro-Medium"/>
                <a:ea typeface="NeoSansPro-Medium"/>
                <a:cs typeface="NeoSansPro-Medium"/>
                <a:sym typeface="NeoSansPro-Medium"/>
              </a:rPr>
              <a:t>л</a:t>
            </a:r>
            <a:r>
              <a:rPr sz="2400">
                <a:solidFill>
                  <a:srgbClr val="414042"/>
                </a:solidFill>
                <a:latin typeface="NeoSansPro-Medium"/>
                <a:ea typeface="NeoSansPro-Medium"/>
                <a:cs typeface="NeoSansPro-Medium"/>
                <a:sym typeface="NeoSansPro-Medium"/>
              </a:rPr>
              <a:t>ема No3:</a:t>
            </a:r>
            <a:endParaRPr sz="2400">
              <a:latin typeface="NeoSansPro-Medium"/>
              <a:ea typeface="NeoSansPro-Medium"/>
              <a:cs typeface="NeoSansPro-Medium"/>
              <a:sym typeface="NeoSansPro-Medium"/>
            </a:endParaRPr>
          </a:p>
          <a:p>
            <a:pPr lvl="0" indent="12700">
              <a:spcBef>
                <a:spcPts val="300"/>
              </a:spcBef>
            </a:pP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За</a:t>
            </a:r>
            <a:r>
              <a:rPr sz="1700" spc="-3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б</a:t>
            </a:r>
            <a:r>
              <a:rPr sz="1700" spc="-8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уж</a:t>
            </a:r>
            <a:r>
              <a:rPr sz="1700" spc="-5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ение в </a:t>
            </a:r>
            <a:r>
              <a:rPr sz="1700" spc="-6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ом, ч</a:t>
            </a:r>
            <a:r>
              <a:rPr sz="1700" spc="-6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 финансирование п</a:t>
            </a:r>
            <a:r>
              <a:rPr sz="1700" spc="-4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700" spc="-8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уча</a:t>
            </a:r>
            <a:r>
              <a:rPr sz="1700" spc="-3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ю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 </a:t>
            </a:r>
            <a:r>
              <a:rPr sz="1700" spc="-6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-4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ль</a:t>
            </a:r>
            <a:r>
              <a:rPr sz="1700" spc="-69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 «свои», а не 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е, к</a:t>
            </a:r>
            <a:r>
              <a:rPr sz="1700" spc="-6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 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ос</a:t>
            </a:r>
            <a:r>
              <a:rPr sz="1700" spc="-6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оин.</a:t>
            </a:r>
          </a:p>
        </p:txBody>
      </p:sp>
      <p:sp>
        <p:nvSpPr>
          <p:cNvPr id="281" name="Shape 281"/>
          <p:cNvSpPr/>
          <p:nvPr/>
        </p:nvSpPr>
        <p:spPr>
          <a:xfrm>
            <a:off x="668534" y="2859109"/>
            <a:ext cx="9410067" cy="1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sz="2400">
                <a:solidFill>
                  <a:srgbClr val="00ADEE"/>
                </a:solidFill>
                <a:latin typeface="NeoSansPro-Medium"/>
                <a:ea typeface="NeoSansPro-Medium"/>
                <a:cs typeface="NeoSansPro-Medium"/>
                <a:sym typeface="NeoSansPro-Medium"/>
              </a:rPr>
              <a:t>Решение:</a:t>
            </a:r>
            <a:endParaRPr sz="2400">
              <a:latin typeface="NeoSansPro-Medium"/>
              <a:ea typeface="NeoSansPro-Medium"/>
              <a:cs typeface="NeoSansPro-Medium"/>
              <a:sym typeface="NeoSansPro-Medium"/>
            </a:endParaRPr>
          </a:p>
          <a:p>
            <a:pPr marR="12700" lvl="0" indent="12700">
              <a:lnSpc>
                <a:spcPct val="101298"/>
              </a:lnSpc>
              <a:spcBef>
                <a:spcPts val="300"/>
              </a:spcBef>
            </a:pP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Механика раб</a:t>
            </a:r>
            <a:r>
              <a:rPr sz="1700" spc="-6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700" spc="1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ты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кр</a:t>
            </a:r>
            <a:r>
              <a:rPr sz="1700" spc="-4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1700" spc="-1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z="1700" spc="-4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1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фандин</a:t>
            </a:r>
            <a:r>
              <a:rPr sz="1700" spc="-3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г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овой пл</a:t>
            </a:r>
            <a:r>
              <a:rPr sz="1700" spc="-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1700" spc="-5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1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формы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позв</a:t>
            </a:r>
            <a:r>
              <a:rPr sz="1700" spc="-4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ля</a:t>
            </a:r>
            <a:r>
              <a:rPr sz="1700" spc="-5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 финансиров</a:t>
            </a:r>
            <a:r>
              <a:rPr sz="1700" spc="-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ть </a:t>
            </a:r>
            <a:r>
              <a:rPr sz="1700" spc="-6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-4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ль</a:t>
            </a:r>
            <a:r>
              <a:rPr sz="1700" spc="-69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 </a:t>
            </a:r>
            <a:r>
              <a:rPr sz="1700" spc="-5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 про- екты, </a:t>
            </a:r>
            <a:r>
              <a:rPr sz="1700" spc="-69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sz="1700" spc="-6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от</a:t>
            </a:r>
            <a:r>
              <a:rPr sz="1700" spc="1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орые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п</a:t>
            </a:r>
            <a:r>
              <a:rPr sz="1700" spc="-4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700" spc="-8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учили нар</a:t>
            </a:r>
            <a:r>
              <a:rPr sz="1700" spc="-4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700" spc="1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дную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п</a:t>
            </a:r>
            <a:r>
              <a:rPr sz="1700" spc="-4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700" spc="1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-5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-6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р</a:t>
            </a:r>
            <a:r>
              <a:rPr sz="1700" spc="1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жк</a:t>
            </a:r>
            <a:r>
              <a:rPr sz="1700" spc="-11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z="17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.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1700" spc="1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Поб</a:t>
            </a:r>
            <a:r>
              <a:rPr sz="1700" spc="-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1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ди</a:t>
            </a:r>
            <a:r>
              <a:rPr sz="1700" spc="-5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-5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ей выбира</a:t>
            </a:r>
            <a:r>
              <a:rPr sz="1700" spc="-5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 само общество, и оно не </a:t>
            </a:r>
            <a:r>
              <a:rPr sz="1700" spc="1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м</a:t>
            </a:r>
            <a:r>
              <a:rPr sz="1700" spc="-6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ож</a:t>
            </a:r>
            <a:r>
              <a:rPr sz="1700" spc="-5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 упрекнуть организ</a:t>
            </a:r>
            <a:r>
              <a:rPr sz="1700" spc="-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1700" spc="-6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оров в пристрастности жюри.</a:t>
            </a:r>
          </a:p>
        </p:txBody>
      </p:sp>
      <p:sp>
        <p:nvSpPr>
          <p:cNvPr id="282" name="Shape 282"/>
          <p:cNvSpPr/>
          <p:nvPr/>
        </p:nvSpPr>
        <p:spPr>
          <a:xfrm>
            <a:off x="2540597" y="4185689"/>
            <a:ext cx="5754773" cy="31853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1998610" y="340497"/>
            <a:ext cx="6839054" cy="485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 indent="510540"/>
            <a:r>
              <a:rPr sz="3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Приемущества кр</a:t>
            </a:r>
            <a:r>
              <a:rPr sz="3100" spc="-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3100" spc="-2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z="3100" spc="-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3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фандинга</a:t>
            </a:r>
          </a:p>
        </p:txBody>
      </p:sp>
      <p:sp>
        <p:nvSpPr>
          <p:cNvPr id="285" name="Shape 285"/>
          <p:cNvSpPr/>
          <p:nvPr/>
        </p:nvSpPr>
        <p:spPr>
          <a:xfrm>
            <a:off x="647166" y="1292259"/>
            <a:ext cx="8899526" cy="2730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6669405" lvl="0" indent="12700" algn="just"/>
            <a:r>
              <a:rPr sz="2400">
                <a:solidFill>
                  <a:srgbClr val="414042"/>
                </a:solidFill>
                <a:latin typeface="NeoSansPro-Medium"/>
                <a:ea typeface="NeoSansPro-Medium"/>
                <a:cs typeface="NeoSansPro-Medium"/>
                <a:sym typeface="NeoSansPro-Medium"/>
              </a:rPr>
              <a:t>Про</a:t>
            </a:r>
            <a:r>
              <a:rPr sz="2400" spc="-60">
                <a:solidFill>
                  <a:srgbClr val="414042"/>
                </a:solidFill>
                <a:latin typeface="NeoSansPro-Medium"/>
                <a:ea typeface="NeoSansPro-Medium"/>
                <a:cs typeface="NeoSansPro-Medium"/>
                <a:sym typeface="NeoSansPro-Medium"/>
              </a:rPr>
              <a:t>б</a:t>
            </a:r>
            <a:r>
              <a:rPr sz="2400" spc="-85">
                <a:solidFill>
                  <a:srgbClr val="414042"/>
                </a:solidFill>
                <a:latin typeface="NeoSansPro-Medium"/>
                <a:ea typeface="NeoSansPro-Medium"/>
                <a:cs typeface="NeoSansPro-Medium"/>
                <a:sym typeface="NeoSansPro-Medium"/>
              </a:rPr>
              <a:t>л</a:t>
            </a:r>
            <a:r>
              <a:rPr sz="2400">
                <a:solidFill>
                  <a:srgbClr val="414042"/>
                </a:solidFill>
                <a:latin typeface="NeoSansPro-Medium"/>
                <a:ea typeface="NeoSansPro-Medium"/>
                <a:cs typeface="NeoSansPro-Medium"/>
                <a:sym typeface="NeoSansPro-Medium"/>
              </a:rPr>
              <a:t>ема No4:</a:t>
            </a:r>
            <a:endParaRPr sz="2400">
              <a:latin typeface="NeoSansPro-Medium"/>
              <a:ea typeface="NeoSansPro-Medium"/>
              <a:cs typeface="NeoSansPro-Medium"/>
              <a:sym typeface="NeoSansPro-Medium"/>
            </a:endParaRPr>
          </a:p>
          <a:p>
            <a:pPr marR="27940" lvl="0" indent="12700" algn="just">
              <a:lnSpc>
                <a:spcPct val="101298"/>
              </a:lnSpc>
              <a:spcBef>
                <a:spcPts val="300"/>
              </a:spcBef>
            </a:pP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1700" spc="-3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в</a:t>
            </a:r>
            <a:r>
              <a:rPr sz="1700" spc="-6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оры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проек</a:t>
            </a:r>
            <a:r>
              <a:rPr sz="1700" spc="-6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 боя</a:t>
            </a:r>
            <a:r>
              <a:rPr sz="1700" spc="-5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ся, ч</a:t>
            </a:r>
            <a:r>
              <a:rPr sz="1700" spc="-6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 </a:t>
            </a:r>
            <a:r>
              <a:rPr sz="1700" spc="-4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дно</a:t>
            </a:r>
            <a:r>
              <a:rPr sz="1700" spc="-3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г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 гран</a:t>
            </a:r>
            <a:r>
              <a:rPr sz="1700" spc="-3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 не хв</a:t>
            </a:r>
            <a:r>
              <a:rPr sz="1700" spc="-1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тит, и они не смогут реализов</a:t>
            </a:r>
            <a:r>
              <a:rPr sz="1700" spc="-1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ть за-</a:t>
            </a:r>
            <a:r>
              <a:rPr sz="170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1700" spc="-6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уманное.</a:t>
            </a:r>
            <a:endParaRPr sz="1700">
              <a:latin typeface="Neo Sans Pro"/>
              <a:ea typeface="Neo Sans Pro"/>
              <a:cs typeface="Neo Sans Pro"/>
              <a:sym typeface="Neo Sans Pro"/>
            </a:endParaRPr>
          </a:p>
          <a:p>
            <a:pPr lvl="0">
              <a:lnSpc>
                <a:spcPts val="1000"/>
              </a:lnSpc>
            </a:pPr>
            <a:endParaRPr sz="1000"/>
          </a:p>
          <a:p>
            <a:pPr lvl="0">
              <a:lnSpc>
                <a:spcPts val="1000"/>
              </a:lnSpc>
            </a:pPr>
            <a:endParaRPr sz="1000"/>
          </a:p>
          <a:p>
            <a:pPr lvl="0">
              <a:lnSpc>
                <a:spcPts val="1000"/>
              </a:lnSpc>
            </a:pPr>
            <a:endParaRPr sz="1000"/>
          </a:p>
          <a:p>
            <a:pPr lvl="0">
              <a:lnSpc>
                <a:spcPts val="1000"/>
              </a:lnSpc>
            </a:pPr>
            <a:endParaRPr sz="1000"/>
          </a:p>
          <a:p>
            <a:pPr lvl="0">
              <a:lnSpc>
                <a:spcPts val="1000"/>
              </a:lnSpc>
            </a:pPr>
            <a:endParaRPr sz="1000"/>
          </a:p>
          <a:p>
            <a:pPr marR="7465059" lvl="0" indent="12700" algn="just"/>
            <a:r>
              <a:rPr sz="2400">
                <a:solidFill>
                  <a:srgbClr val="00ADEE"/>
                </a:solidFill>
                <a:latin typeface="NeoSansPro-Medium"/>
                <a:ea typeface="NeoSansPro-Medium"/>
                <a:cs typeface="NeoSansPro-Medium"/>
                <a:sym typeface="NeoSansPro-Medium"/>
              </a:rPr>
              <a:t>Решение:</a:t>
            </a:r>
            <a:endParaRPr sz="2400">
              <a:latin typeface="NeoSansPro-Medium"/>
              <a:ea typeface="NeoSansPro-Medium"/>
              <a:cs typeface="NeoSansPro-Medium"/>
              <a:sym typeface="NeoSansPro-Medium"/>
            </a:endParaRPr>
          </a:p>
          <a:p>
            <a:pPr marR="12700" lvl="0" indent="12700" algn="just">
              <a:lnSpc>
                <a:spcPct val="101298"/>
              </a:lnSpc>
              <a:spcBef>
                <a:spcPts val="300"/>
              </a:spcBef>
            </a:pP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 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помощью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кр</a:t>
            </a:r>
            <a:r>
              <a:rPr sz="1700" spc="-4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1700" spc="-10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z="1700" spc="-4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фандин</a:t>
            </a:r>
            <a:r>
              <a:rPr sz="1700" spc="-3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г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овой пл</a:t>
            </a:r>
            <a:r>
              <a:rPr sz="1700" spc="-1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формы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м</a:t>
            </a:r>
            <a:r>
              <a:rPr sz="1700" spc="-6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жно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иск</a:t>
            </a:r>
            <a:r>
              <a:rPr sz="1700" spc="-1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ть </a:t>
            </a:r>
            <a:r>
              <a:rPr sz="1700" spc="-1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диномыш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енни</a:t>
            </a:r>
            <a:r>
              <a:rPr sz="1700" spc="-69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ов, </a:t>
            </a:r>
            <a:r>
              <a:rPr sz="1700" spc="-3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г</a:t>
            </a:r>
            <a:r>
              <a:rPr sz="1700" spc="-6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от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овых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помочь проекту </a:t>
            </a:r>
            <a:r>
              <a:rPr sz="1700" spc="-3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р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z="1700" spc="-3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б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ем. Финансовая п</a:t>
            </a:r>
            <a:r>
              <a:rPr sz="1700" spc="-4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-5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-6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р</a:t>
            </a: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жка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ин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ерн</a:t>
            </a:r>
            <a:r>
              <a:rPr sz="1700" spc="-5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т-п</a:t>
            </a:r>
            <a:r>
              <a:rPr sz="1700" spc="-4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льзов</a:t>
            </a:r>
            <a:r>
              <a:rPr sz="1700" spc="-1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ей значи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ельно увеличива</a:t>
            </a:r>
            <a:r>
              <a:rPr sz="1700" spc="-5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 финансирование.</a:t>
            </a:r>
          </a:p>
        </p:txBody>
      </p:sp>
      <p:sp>
        <p:nvSpPr>
          <p:cNvPr id="286" name="Shape 286"/>
          <p:cNvSpPr/>
          <p:nvPr/>
        </p:nvSpPr>
        <p:spPr>
          <a:xfrm>
            <a:off x="1089563" y="4091449"/>
            <a:ext cx="8656874" cy="3177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roup 295"/>
          <p:cNvGrpSpPr/>
          <p:nvPr/>
        </p:nvGrpSpPr>
        <p:grpSpPr>
          <a:xfrm>
            <a:off x="758614" y="2586700"/>
            <a:ext cx="164580" cy="164567"/>
            <a:chOff x="0" y="0"/>
            <a:chExt cx="164579" cy="164566"/>
          </a:xfrm>
        </p:grpSpPr>
        <p:sp>
          <p:nvSpPr>
            <p:cNvPr id="288" name="Shape 288"/>
            <p:cNvSpPr/>
            <p:nvPr/>
          </p:nvSpPr>
          <p:spPr>
            <a:xfrm>
              <a:off x="37960" y="141465"/>
              <a:ext cx="88478" cy="2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153" y="3277"/>
                  </a:lnTo>
                  <a:lnTo>
                    <a:pt x="2406" y="6056"/>
                  </a:lnTo>
                  <a:lnTo>
                    <a:pt x="3733" y="8206"/>
                  </a:lnTo>
                  <a:lnTo>
                    <a:pt x="3302" y="14309"/>
                  </a:lnTo>
                  <a:lnTo>
                    <a:pt x="3209" y="15698"/>
                  </a:lnTo>
                  <a:lnTo>
                    <a:pt x="3392" y="17112"/>
                  </a:lnTo>
                  <a:lnTo>
                    <a:pt x="3714" y="17420"/>
                  </a:lnTo>
                  <a:lnTo>
                    <a:pt x="7481" y="21291"/>
                  </a:lnTo>
                  <a:lnTo>
                    <a:pt x="7801" y="21600"/>
                  </a:lnTo>
                  <a:lnTo>
                    <a:pt x="8149" y="20769"/>
                  </a:lnTo>
                  <a:lnTo>
                    <a:pt x="8672" y="13288"/>
                  </a:lnTo>
                  <a:lnTo>
                    <a:pt x="12899" y="13288"/>
                  </a:lnTo>
                  <a:lnTo>
                    <a:pt x="12972" y="13252"/>
                  </a:lnTo>
                  <a:lnTo>
                    <a:pt x="18265" y="13252"/>
                  </a:lnTo>
                  <a:lnTo>
                    <a:pt x="17908" y="8146"/>
                  </a:lnTo>
                  <a:lnTo>
                    <a:pt x="19251" y="5973"/>
                  </a:lnTo>
                  <a:lnTo>
                    <a:pt x="20494" y="31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14299" y="111366"/>
              <a:ext cx="135781" cy="3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374" y="3311"/>
                  </a:lnTo>
                  <a:lnTo>
                    <a:pt x="849" y="6378"/>
                  </a:lnTo>
                  <a:lnTo>
                    <a:pt x="1406" y="9164"/>
                  </a:lnTo>
                  <a:lnTo>
                    <a:pt x="648" y="12026"/>
                  </a:lnTo>
                  <a:lnTo>
                    <a:pt x="475" y="12657"/>
                  </a:lnTo>
                  <a:lnTo>
                    <a:pt x="463" y="13662"/>
                  </a:lnTo>
                  <a:lnTo>
                    <a:pt x="2568" y="21600"/>
                  </a:lnTo>
                  <a:lnTo>
                    <a:pt x="2832" y="21547"/>
                  </a:lnTo>
                  <a:lnTo>
                    <a:pt x="3764" y="18038"/>
                  </a:lnTo>
                  <a:lnTo>
                    <a:pt x="17839" y="18038"/>
                  </a:lnTo>
                  <a:lnTo>
                    <a:pt x="20022" y="17985"/>
                  </a:lnTo>
                  <a:lnTo>
                    <a:pt x="21169" y="13662"/>
                  </a:lnTo>
                  <a:lnTo>
                    <a:pt x="21153" y="12657"/>
                  </a:lnTo>
                  <a:lnTo>
                    <a:pt x="20981" y="12026"/>
                  </a:lnTo>
                  <a:lnTo>
                    <a:pt x="20209" y="9095"/>
                  </a:lnTo>
                  <a:lnTo>
                    <a:pt x="20769" y="6272"/>
                  </a:lnTo>
                  <a:lnTo>
                    <a:pt x="21236" y="321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0" y="51117"/>
              <a:ext cx="164580" cy="62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3" y="0"/>
                  </a:moveTo>
                  <a:lnTo>
                    <a:pt x="637" y="264"/>
                  </a:lnTo>
                  <a:lnTo>
                    <a:pt x="584" y="761"/>
                  </a:lnTo>
                  <a:lnTo>
                    <a:pt x="0" y="6529"/>
                  </a:lnTo>
                  <a:lnTo>
                    <a:pt x="120" y="7013"/>
                  </a:lnTo>
                  <a:lnTo>
                    <a:pt x="312" y="7140"/>
                  </a:lnTo>
                  <a:lnTo>
                    <a:pt x="1165" y="7738"/>
                  </a:lnTo>
                  <a:lnTo>
                    <a:pt x="1075" y="9734"/>
                  </a:lnTo>
                  <a:lnTo>
                    <a:pt x="1074" y="11853"/>
                  </a:lnTo>
                  <a:lnTo>
                    <a:pt x="1165" y="13858"/>
                  </a:lnTo>
                  <a:lnTo>
                    <a:pt x="120" y="14592"/>
                  </a:lnTo>
                  <a:lnTo>
                    <a:pt x="0" y="15085"/>
                  </a:lnTo>
                  <a:lnTo>
                    <a:pt x="48" y="15537"/>
                  </a:lnTo>
                  <a:lnTo>
                    <a:pt x="588" y="20888"/>
                  </a:lnTo>
                  <a:lnTo>
                    <a:pt x="637" y="21336"/>
                  </a:lnTo>
                  <a:lnTo>
                    <a:pt x="833" y="21600"/>
                  </a:lnTo>
                  <a:lnTo>
                    <a:pt x="1023" y="21473"/>
                  </a:lnTo>
                  <a:lnTo>
                    <a:pt x="1877" y="20857"/>
                  </a:lnTo>
                  <a:lnTo>
                    <a:pt x="19697" y="20857"/>
                  </a:lnTo>
                  <a:lnTo>
                    <a:pt x="21015" y="20839"/>
                  </a:lnTo>
                  <a:lnTo>
                    <a:pt x="21552" y="15537"/>
                  </a:lnTo>
                  <a:lnTo>
                    <a:pt x="21600" y="15085"/>
                  </a:lnTo>
                  <a:lnTo>
                    <a:pt x="21480" y="14592"/>
                  </a:lnTo>
                  <a:lnTo>
                    <a:pt x="20413" y="13840"/>
                  </a:lnTo>
                  <a:lnTo>
                    <a:pt x="20502" y="11853"/>
                  </a:lnTo>
                  <a:lnTo>
                    <a:pt x="20501" y="9734"/>
                  </a:lnTo>
                  <a:lnTo>
                    <a:pt x="20410" y="7764"/>
                  </a:lnTo>
                  <a:lnTo>
                    <a:pt x="21287" y="7140"/>
                  </a:lnTo>
                  <a:lnTo>
                    <a:pt x="21480" y="7013"/>
                  </a:lnTo>
                  <a:lnTo>
                    <a:pt x="21600" y="6529"/>
                  </a:lnTo>
                  <a:lnTo>
                    <a:pt x="21014" y="761"/>
                  </a:lnTo>
                  <a:lnTo>
                    <a:pt x="19696" y="761"/>
                  </a:lnTo>
                  <a:lnTo>
                    <a:pt x="1882" y="743"/>
                  </a:lnTo>
                  <a:lnTo>
                    <a:pt x="1023" y="145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14338" y="17259"/>
              <a:ext cx="135717" cy="3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3" y="0"/>
                  </a:moveTo>
                  <a:lnTo>
                    <a:pt x="457" y="7939"/>
                  </a:lnTo>
                  <a:lnTo>
                    <a:pt x="471" y="8929"/>
                  </a:lnTo>
                  <a:lnTo>
                    <a:pt x="645" y="9570"/>
                  </a:lnTo>
                  <a:lnTo>
                    <a:pt x="1405" y="12450"/>
                  </a:lnTo>
                  <a:lnTo>
                    <a:pt x="841" y="15276"/>
                  </a:lnTo>
                  <a:lnTo>
                    <a:pt x="370" y="1834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232" y="18324"/>
                  </a:lnTo>
                  <a:lnTo>
                    <a:pt x="20765" y="15276"/>
                  </a:lnTo>
                  <a:lnTo>
                    <a:pt x="20209" y="12495"/>
                  </a:lnTo>
                  <a:lnTo>
                    <a:pt x="21157" y="8929"/>
                  </a:lnTo>
                  <a:lnTo>
                    <a:pt x="21173" y="7939"/>
                  </a:lnTo>
                  <a:lnTo>
                    <a:pt x="21019" y="7345"/>
                  </a:lnTo>
                  <a:lnTo>
                    <a:pt x="20028" y="3612"/>
                  </a:lnTo>
                  <a:lnTo>
                    <a:pt x="17852" y="3612"/>
                  </a:lnTo>
                  <a:lnTo>
                    <a:pt x="3762" y="3565"/>
                  </a:lnTo>
                  <a:lnTo>
                    <a:pt x="2828" y="53"/>
                  </a:lnTo>
                  <a:lnTo>
                    <a:pt x="256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37973" y="12"/>
              <a:ext cx="88431" cy="23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02" y="0"/>
                  </a:moveTo>
                  <a:lnTo>
                    <a:pt x="3713" y="4211"/>
                  </a:lnTo>
                  <a:lnTo>
                    <a:pt x="3391" y="4519"/>
                  </a:lnTo>
                  <a:lnTo>
                    <a:pt x="3207" y="5915"/>
                  </a:lnTo>
                  <a:lnTo>
                    <a:pt x="3333" y="7760"/>
                  </a:lnTo>
                  <a:lnTo>
                    <a:pt x="3735" y="13415"/>
                  </a:lnTo>
                  <a:lnTo>
                    <a:pt x="2385" y="15579"/>
                  </a:lnTo>
                  <a:lnTo>
                    <a:pt x="1127" y="1838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466" y="18360"/>
                  </a:lnTo>
                  <a:lnTo>
                    <a:pt x="19230" y="15662"/>
                  </a:lnTo>
                  <a:lnTo>
                    <a:pt x="17911" y="13485"/>
                  </a:lnTo>
                  <a:lnTo>
                    <a:pt x="18268" y="8399"/>
                  </a:lnTo>
                  <a:lnTo>
                    <a:pt x="8676" y="8399"/>
                  </a:lnTo>
                  <a:lnTo>
                    <a:pt x="8242" y="2260"/>
                  </a:lnTo>
                  <a:lnTo>
                    <a:pt x="8149" y="87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91084" y="0"/>
              <a:ext cx="22391" cy="9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43" y="0"/>
                  </a:moveTo>
                  <a:lnTo>
                    <a:pt x="2083" y="2277"/>
                  </a:lnTo>
                  <a:lnTo>
                    <a:pt x="0" y="21600"/>
                  </a:lnTo>
                  <a:lnTo>
                    <a:pt x="20912" y="21600"/>
                  </a:lnTo>
                  <a:lnTo>
                    <a:pt x="21600" y="15220"/>
                  </a:lnTo>
                  <a:lnTo>
                    <a:pt x="20889" y="11605"/>
                  </a:lnTo>
                  <a:lnTo>
                    <a:pt x="19627" y="10844"/>
                  </a:lnTo>
                  <a:lnTo>
                    <a:pt x="4705" y="911"/>
                  </a:lnTo>
                  <a:lnTo>
                    <a:pt x="344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73482" y="8304"/>
              <a:ext cx="86639" cy="156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239"/>
                  </a:moveTo>
                  <a:lnTo>
                    <a:pt x="19102" y="14239"/>
                  </a:lnTo>
                  <a:lnTo>
                    <a:pt x="21132" y="14543"/>
                  </a:lnTo>
                  <a:lnTo>
                    <a:pt x="21499" y="14437"/>
                  </a:lnTo>
                  <a:lnTo>
                    <a:pt x="21600" y="14239"/>
                  </a:lnTo>
                  <a:close/>
                  <a:moveTo>
                    <a:pt x="21129" y="5918"/>
                  </a:moveTo>
                  <a:lnTo>
                    <a:pt x="20764" y="5976"/>
                  </a:lnTo>
                  <a:lnTo>
                    <a:pt x="19096" y="6222"/>
                  </a:lnTo>
                  <a:lnTo>
                    <a:pt x="21598" y="6222"/>
                  </a:lnTo>
                  <a:lnTo>
                    <a:pt x="21502" y="6023"/>
                  </a:lnTo>
                  <a:lnTo>
                    <a:pt x="21129" y="5918"/>
                  </a:lnTo>
                  <a:close/>
                  <a:moveTo>
                    <a:pt x="9796" y="20366"/>
                  </a:moveTo>
                  <a:lnTo>
                    <a:pt x="4392" y="20366"/>
                  </a:lnTo>
                  <a:lnTo>
                    <a:pt x="4927" y="21477"/>
                  </a:lnTo>
                  <a:lnTo>
                    <a:pt x="5278" y="21600"/>
                  </a:lnTo>
                  <a:lnTo>
                    <a:pt x="6129" y="21477"/>
                  </a:lnTo>
                  <a:lnTo>
                    <a:pt x="9458" y="20987"/>
                  </a:lnTo>
                  <a:lnTo>
                    <a:pt x="9787" y="20933"/>
                  </a:lnTo>
                  <a:lnTo>
                    <a:pt x="9971" y="20727"/>
                  </a:lnTo>
                  <a:lnTo>
                    <a:pt x="9796" y="20366"/>
                  </a:lnTo>
                  <a:close/>
                  <a:moveTo>
                    <a:pt x="15125" y="1238"/>
                  </a:moveTo>
                  <a:lnTo>
                    <a:pt x="14701" y="1250"/>
                  </a:lnTo>
                  <a:lnTo>
                    <a:pt x="13219" y="2070"/>
                  </a:lnTo>
                  <a:lnTo>
                    <a:pt x="16628" y="2070"/>
                  </a:lnTo>
                  <a:lnTo>
                    <a:pt x="15125" y="1238"/>
                  </a:lnTo>
                  <a:close/>
                  <a:moveTo>
                    <a:pt x="16623" y="18394"/>
                  </a:moveTo>
                  <a:lnTo>
                    <a:pt x="13232" y="18394"/>
                  </a:lnTo>
                  <a:lnTo>
                    <a:pt x="14704" y="19216"/>
                  </a:lnTo>
                  <a:lnTo>
                    <a:pt x="15119" y="19228"/>
                  </a:lnTo>
                  <a:lnTo>
                    <a:pt x="16623" y="18394"/>
                  </a:lnTo>
                  <a:close/>
                  <a:moveTo>
                    <a:pt x="1482" y="0"/>
                  </a:moveTo>
                  <a:lnTo>
                    <a:pt x="3" y="100"/>
                  </a:lnTo>
                  <a:lnTo>
                    <a:pt x="4388" y="100"/>
                  </a:lnTo>
                  <a:lnTo>
                    <a:pt x="2954" y="5"/>
                  </a:lnTo>
                  <a:lnTo>
                    <a:pt x="1482" y="0"/>
                  </a:lnTo>
                  <a:close/>
                  <a:moveTo>
                    <a:pt x="4316" y="20371"/>
                  </a:moveTo>
                  <a:lnTo>
                    <a:pt x="0" y="20371"/>
                  </a:lnTo>
                  <a:lnTo>
                    <a:pt x="1434" y="20469"/>
                  </a:lnTo>
                  <a:lnTo>
                    <a:pt x="2913" y="20469"/>
                  </a:lnTo>
                  <a:lnTo>
                    <a:pt x="4316" y="20371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303" name="Group 303"/>
          <p:cNvGrpSpPr/>
          <p:nvPr/>
        </p:nvGrpSpPr>
        <p:grpSpPr>
          <a:xfrm>
            <a:off x="758614" y="3016352"/>
            <a:ext cx="164580" cy="164580"/>
            <a:chOff x="0" y="0"/>
            <a:chExt cx="164579" cy="164579"/>
          </a:xfrm>
        </p:grpSpPr>
        <p:sp>
          <p:nvSpPr>
            <p:cNvPr id="296" name="Shape 296"/>
            <p:cNvSpPr/>
            <p:nvPr/>
          </p:nvSpPr>
          <p:spPr>
            <a:xfrm>
              <a:off x="37960" y="141465"/>
              <a:ext cx="88478" cy="2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153" y="3275"/>
                  </a:lnTo>
                  <a:lnTo>
                    <a:pt x="2406" y="6065"/>
                  </a:lnTo>
                  <a:lnTo>
                    <a:pt x="3733" y="8201"/>
                  </a:lnTo>
                  <a:lnTo>
                    <a:pt x="3302" y="14301"/>
                  </a:lnTo>
                  <a:lnTo>
                    <a:pt x="3209" y="15689"/>
                  </a:lnTo>
                  <a:lnTo>
                    <a:pt x="3392" y="17102"/>
                  </a:lnTo>
                  <a:lnTo>
                    <a:pt x="3714" y="17411"/>
                  </a:lnTo>
                  <a:lnTo>
                    <a:pt x="7801" y="21600"/>
                  </a:lnTo>
                  <a:lnTo>
                    <a:pt x="8149" y="20757"/>
                  </a:lnTo>
                  <a:lnTo>
                    <a:pt x="8672" y="13280"/>
                  </a:lnTo>
                  <a:lnTo>
                    <a:pt x="12922" y="13280"/>
                  </a:lnTo>
                  <a:lnTo>
                    <a:pt x="12972" y="13257"/>
                  </a:lnTo>
                  <a:lnTo>
                    <a:pt x="18265" y="13257"/>
                  </a:lnTo>
                  <a:lnTo>
                    <a:pt x="17908" y="8154"/>
                  </a:lnTo>
                  <a:lnTo>
                    <a:pt x="19251" y="5970"/>
                  </a:lnTo>
                  <a:lnTo>
                    <a:pt x="20494" y="31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14299" y="111366"/>
              <a:ext cx="135781" cy="3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374" y="3311"/>
                  </a:lnTo>
                  <a:lnTo>
                    <a:pt x="849" y="6378"/>
                  </a:lnTo>
                  <a:lnTo>
                    <a:pt x="1406" y="9171"/>
                  </a:lnTo>
                  <a:lnTo>
                    <a:pt x="648" y="12026"/>
                  </a:lnTo>
                  <a:lnTo>
                    <a:pt x="475" y="12665"/>
                  </a:lnTo>
                  <a:lnTo>
                    <a:pt x="463" y="13662"/>
                  </a:lnTo>
                  <a:lnTo>
                    <a:pt x="2568" y="21600"/>
                  </a:lnTo>
                  <a:lnTo>
                    <a:pt x="2832" y="21547"/>
                  </a:lnTo>
                  <a:lnTo>
                    <a:pt x="3764" y="18038"/>
                  </a:lnTo>
                  <a:lnTo>
                    <a:pt x="17839" y="18038"/>
                  </a:lnTo>
                  <a:lnTo>
                    <a:pt x="20022" y="17985"/>
                  </a:lnTo>
                  <a:lnTo>
                    <a:pt x="21169" y="13662"/>
                  </a:lnTo>
                  <a:lnTo>
                    <a:pt x="21153" y="12665"/>
                  </a:lnTo>
                  <a:lnTo>
                    <a:pt x="20209" y="9095"/>
                  </a:lnTo>
                  <a:lnTo>
                    <a:pt x="20769" y="6272"/>
                  </a:lnTo>
                  <a:lnTo>
                    <a:pt x="21236" y="321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0" y="51117"/>
              <a:ext cx="164580" cy="62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3" y="0"/>
                  </a:moveTo>
                  <a:lnTo>
                    <a:pt x="637" y="264"/>
                  </a:lnTo>
                  <a:lnTo>
                    <a:pt x="584" y="761"/>
                  </a:lnTo>
                  <a:lnTo>
                    <a:pt x="0" y="6529"/>
                  </a:lnTo>
                  <a:lnTo>
                    <a:pt x="120" y="7013"/>
                  </a:lnTo>
                  <a:lnTo>
                    <a:pt x="312" y="7140"/>
                  </a:lnTo>
                  <a:lnTo>
                    <a:pt x="1165" y="7738"/>
                  </a:lnTo>
                  <a:lnTo>
                    <a:pt x="1075" y="9734"/>
                  </a:lnTo>
                  <a:lnTo>
                    <a:pt x="1074" y="11857"/>
                  </a:lnTo>
                  <a:lnTo>
                    <a:pt x="1165" y="13858"/>
                  </a:lnTo>
                  <a:lnTo>
                    <a:pt x="120" y="14592"/>
                  </a:lnTo>
                  <a:lnTo>
                    <a:pt x="0" y="15085"/>
                  </a:lnTo>
                  <a:lnTo>
                    <a:pt x="48" y="15537"/>
                  </a:lnTo>
                  <a:lnTo>
                    <a:pt x="588" y="20888"/>
                  </a:lnTo>
                  <a:lnTo>
                    <a:pt x="637" y="21336"/>
                  </a:lnTo>
                  <a:lnTo>
                    <a:pt x="833" y="21600"/>
                  </a:lnTo>
                  <a:lnTo>
                    <a:pt x="1023" y="21473"/>
                  </a:lnTo>
                  <a:lnTo>
                    <a:pt x="1877" y="20857"/>
                  </a:lnTo>
                  <a:lnTo>
                    <a:pt x="19697" y="20857"/>
                  </a:lnTo>
                  <a:lnTo>
                    <a:pt x="21015" y="20839"/>
                  </a:lnTo>
                  <a:lnTo>
                    <a:pt x="21552" y="15537"/>
                  </a:lnTo>
                  <a:lnTo>
                    <a:pt x="21600" y="15085"/>
                  </a:lnTo>
                  <a:lnTo>
                    <a:pt x="21480" y="14592"/>
                  </a:lnTo>
                  <a:lnTo>
                    <a:pt x="20413" y="13840"/>
                  </a:lnTo>
                  <a:lnTo>
                    <a:pt x="20502" y="11857"/>
                  </a:lnTo>
                  <a:lnTo>
                    <a:pt x="20501" y="9734"/>
                  </a:lnTo>
                  <a:lnTo>
                    <a:pt x="20410" y="7764"/>
                  </a:lnTo>
                  <a:lnTo>
                    <a:pt x="21287" y="7140"/>
                  </a:lnTo>
                  <a:lnTo>
                    <a:pt x="21480" y="7013"/>
                  </a:lnTo>
                  <a:lnTo>
                    <a:pt x="21600" y="6529"/>
                  </a:lnTo>
                  <a:lnTo>
                    <a:pt x="21014" y="761"/>
                  </a:lnTo>
                  <a:lnTo>
                    <a:pt x="19696" y="761"/>
                  </a:lnTo>
                  <a:lnTo>
                    <a:pt x="1882" y="743"/>
                  </a:lnTo>
                  <a:lnTo>
                    <a:pt x="1023" y="145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14338" y="17259"/>
              <a:ext cx="135717" cy="3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3" y="0"/>
                  </a:moveTo>
                  <a:lnTo>
                    <a:pt x="457" y="7939"/>
                  </a:lnTo>
                  <a:lnTo>
                    <a:pt x="471" y="8929"/>
                  </a:lnTo>
                  <a:lnTo>
                    <a:pt x="1405" y="12450"/>
                  </a:lnTo>
                  <a:lnTo>
                    <a:pt x="841" y="15276"/>
                  </a:lnTo>
                  <a:lnTo>
                    <a:pt x="370" y="1834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232" y="18324"/>
                  </a:lnTo>
                  <a:lnTo>
                    <a:pt x="20765" y="15276"/>
                  </a:lnTo>
                  <a:lnTo>
                    <a:pt x="20209" y="12495"/>
                  </a:lnTo>
                  <a:lnTo>
                    <a:pt x="21157" y="8929"/>
                  </a:lnTo>
                  <a:lnTo>
                    <a:pt x="21173" y="7939"/>
                  </a:lnTo>
                  <a:lnTo>
                    <a:pt x="21019" y="7345"/>
                  </a:lnTo>
                  <a:lnTo>
                    <a:pt x="20030" y="3619"/>
                  </a:lnTo>
                  <a:lnTo>
                    <a:pt x="17852" y="3619"/>
                  </a:lnTo>
                  <a:lnTo>
                    <a:pt x="3762" y="3565"/>
                  </a:lnTo>
                  <a:lnTo>
                    <a:pt x="2828" y="53"/>
                  </a:lnTo>
                  <a:lnTo>
                    <a:pt x="256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37973" y="12"/>
              <a:ext cx="88414" cy="23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03" y="0"/>
                  </a:moveTo>
                  <a:lnTo>
                    <a:pt x="3714" y="4211"/>
                  </a:lnTo>
                  <a:lnTo>
                    <a:pt x="3391" y="4519"/>
                  </a:lnTo>
                  <a:lnTo>
                    <a:pt x="3208" y="5915"/>
                  </a:lnTo>
                  <a:lnTo>
                    <a:pt x="3334" y="7760"/>
                  </a:lnTo>
                  <a:lnTo>
                    <a:pt x="3735" y="13415"/>
                  </a:lnTo>
                  <a:lnTo>
                    <a:pt x="2386" y="15591"/>
                  </a:lnTo>
                  <a:lnTo>
                    <a:pt x="1127" y="1838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470" y="18360"/>
                  </a:lnTo>
                  <a:lnTo>
                    <a:pt x="19234" y="15662"/>
                  </a:lnTo>
                  <a:lnTo>
                    <a:pt x="17915" y="13485"/>
                  </a:lnTo>
                  <a:lnTo>
                    <a:pt x="18271" y="8399"/>
                  </a:lnTo>
                  <a:lnTo>
                    <a:pt x="8678" y="8399"/>
                  </a:lnTo>
                  <a:lnTo>
                    <a:pt x="8244" y="2260"/>
                  </a:lnTo>
                  <a:lnTo>
                    <a:pt x="8151" y="876"/>
                  </a:lnTo>
                  <a:lnTo>
                    <a:pt x="780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91084" y="0"/>
              <a:ext cx="22391" cy="9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43" y="0"/>
                  </a:moveTo>
                  <a:lnTo>
                    <a:pt x="2083" y="2277"/>
                  </a:lnTo>
                  <a:lnTo>
                    <a:pt x="0" y="21600"/>
                  </a:lnTo>
                  <a:lnTo>
                    <a:pt x="20912" y="21600"/>
                  </a:lnTo>
                  <a:lnTo>
                    <a:pt x="21600" y="15220"/>
                  </a:lnTo>
                  <a:lnTo>
                    <a:pt x="20889" y="11605"/>
                  </a:lnTo>
                  <a:lnTo>
                    <a:pt x="19627" y="10844"/>
                  </a:lnTo>
                  <a:lnTo>
                    <a:pt x="4705" y="911"/>
                  </a:lnTo>
                  <a:lnTo>
                    <a:pt x="344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73482" y="8305"/>
              <a:ext cx="86639" cy="15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238"/>
                  </a:moveTo>
                  <a:lnTo>
                    <a:pt x="19102" y="14238"/>
                  </a:lnTo>
                  <a:lnTo>
                    <a:pt x="21132" y="14542"/>
                  </a:lnTo>
                  <a:lnTo>
                    <a:pt x="21499" y="14436"/>
                  </a:lnTo>
                  <a:lnTo>
                    <a:pt x="21600" y="14238"/>
                  </a:lnTo>
                  <a:close/>
                  <a:moveTo>
                    <a:pt x="21129" y="5917"/>
                  </a:moveTo>
                  <a:lnTo>
                    <a:pt x="20764" y="5975"/>
                  </a:lnTo>
                  <a:lnTo>
                    <a:pt x="19096" y="6221"/>
                  </a:lnTo>
                  <a:lnTo>
                    <a:pt x="21598" y="6221"/>
                  </a:lnTo>
                  <a:lnTo>
                    <a:pt x="21502" y="6023"/>
                  </a:lnTo>
                  <a:lnTo>
                    <a:pt x="21129" y="5917"/>
                  </a:lnTo>
                  <a:close/>
                  <a:moveTo>
                    <a:pt x="9797" y="20366"/>
                  </a:moveTo>
                  <a:lnTo>
                    <a:pt x="4392" y="20366"/>
                  </a:lnTo>
                  <a:lnTo>
                    <a:pt x="4927" y="21475"/>
                  </a:lnTo>
                  <a:lnTo>
                    <a:pt x="5278" y="21600"/>
                  </a:lnTo>
                  <a:lnTo>
                    <a:pt x="9458" y="20986"/>
                  </a:lnTo>
                  <a:lnTo>
                    <a:pt x="9787" y="20931"/>
                  </a:lnTo>
                  <a:lnTo>
                    <a:pt x="9971" y="20726"/>
                  </a:lnTo>
                  <a:lnTo>
                    <a:pt x="9797" y="20366"/>
                  </a:lnTo>
                  <a:close/>
                  <a:moveTo>
                    <a:pt x="15125" y="1238"/>
                  </a:moveTo>
                  <a:lnTo>
                    <a:pt x="14701" y="1250"/>
                  </a:lnTo>
                  <a:lnTo>
                    <a:pt x="13219" y="2071"/>
                  </a:lnTo>
                  <a:lnTo>
                    <a:pt x="16631" y="2071"/>
                  </a:lnTo>
                  <a:lnTo>
                    <a:pt x="15125" y="1238"/>
                  </a:lnTo>
                  <a:close/>
                  <a:moveTo>
                    <a:pt x="16623" y="18393"/>
                  </a:moveTo>
                  <a:lnTo>
                    <a:pt x="13232" y="18393"/>
                  </a:lnTo>
                  <a:lnTo>
                    <a:pt x="14704" y="19214"/>
                  </a:lnTo>
                  <a:lnTo>
                    <a:pt x="15119" y="19227"/>
                  </a:lnTo>
                  <a:lnTo>
                    <a:pt x="16623" y="18393"/>
                  </a:lnTo>
                  <a:close/>
                  <a:moveTo>
                    <a:pt x="1482" y="0"/>
                  </a:moveTo>
                  <a:lnTo>
                    <a:pt x="3" y="100"/>
                  </a:lnTo>
                  <a:lnTo>
                    <a:pt x="4388" y="100"/>
                  </a:lnTo>
                  <a:lnTo>
                    <a:pt x="2954" y="5"/>
                  </a:lnTo>
                  <a:lnTo>
                    <a:pt x="1482" y="0"/>
                  </a:lnTo>
                  <a:close/>
                  <a:moveTo>
                    <a:pt x="4341" y="20369"/>
                  </a:moveTo>
                  <a:lnTo>
                    <a:pt x="0" y="20369"/>
                  </a:lnTo>
                  <a:lnTo>
                    <a:pt x="1434" y="20468"/>
                  </a:lnTo>
                  <a:lnTo>
                    <a:pt x="2913" y="20468"/>
                  </a:lnTo>
                  <a:lnTo>
                    <a:pt x="4341" y="20369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311" name="Group 311"/>
          <p:cNvGrpSpPr/>
          <p:nvPr/>
        </p:nvGrpSpPr>
        <p:grpSpPr>
          <a:xfrm>
            <a:off x="758614" y="4703317"/>
            <a:ext cx="164580" cy="164580"/>
            <a:chOff x="0" y="0"/>
            <a:chExt cx="164579" cy="164579"/>
          </a:xfrm>
        </p:grpSpPr>
        <p:sp>
          <p:nvSpPr>
            <p:cNvPr id="304" name="Shape 304"/>
            <p:cNvSpPr/>
            <p:nvPr/>
          </p:nvSpPr>
          <p:spPr>
            <a:xfrm>
              <a:off x="37960" y="141465"/>
              <a:ext cx="88478" cy="2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153" y="3275"/>
                  </a:lnTo>
                  <a:lnTo>
                    <a:pt x="2406" y="6064"/>
                  </a:lnTo>
                  <a:lnTo>
                    <a:pt x="3733" y="8200"/>
                  </a:lnTo>
                  <a:lnTo>
                    <a:pt x="3302" y="14301"/>
                  </a:lnTo>
                  <a:lnTo>
                    <a:pt x="3209" y="15689"/>
                  </a:lnTo>
                  <a:lnTo>
                    <a:pt x="3392" y="17101"/>
                  </a:lnTo>
                  <a:lnTo>
                    <a:pt x="3714" y="17411"/>
                  </a:lnTo>
                  <a:lnTo>
                    <a:pt x="7801" y="21600"/>
                  </a:lnTo>
                  <a:lnTo>
                    <a:pt x="8149" y="20757"/>
                  </a:lnTo>
                  <a:lnTo>
                    <a:pt x="8672" y="13280"/>
                  </a:lnTo>
                  <a:lnTo>
                    <a:pt x="12899" y="13280"/>
                  </a:lnTo>
                  <a:lnTo>
                    <a:pt x="12972" y="13245"/>
                  </a:lnTo>
                  <a:lnTo>
                    <a:pt x="18264" y="13245"/>
                  </a:lnTo>
                  <a:lnTo>
                    <a:pt x="17908" y="8154"/>
                  </a:lnTo>
                  <a:lnTo>
                    <a:pt x="19251" y="5970"/>
                  </a:lnTo>
                  <a:lnTo>
                    <a:pt x="20494" y="31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14299" y="111366"/>
              <a:ext cx="135781" cy="3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374" y="3311"/>
                  </a:lnTo>
                  <a:lnTo>
                    <a:pt x="849" y="6378"/>
                  </a:lnTo>
                  <a:lnTo>
                    <a:pt x="1406" y="9171"/>
                  </a:lnTo>
                  <a:lnTo>
                    <a:pt x="648" y="12026"/>
                  </a:lnTo>
                  <a:lnTo>
                    <a:pt x="475" y="12665"/>
                  </a:lnTo>
                  <a:lnTo>
                    <a:pt x="463" y="13662"/>
                  </a:lnTo>
                  <a:lnTo>
                    <a:pt x="2568" y="21600"/>
                  </a:lnTo>
                  <a:lnTo>
                    <a:pt x="2832" y="21547"/>
                  </a:lnTo>
                  <a:lnTo>
                    <a:pt x="3764" y="18038"/>
                  </a:lnTo>
                  <a:lnTo>
                    <a:pt x="17839" y="18038"/>
                  </a:lnTo>
                  <a:lnTo>
                    <a:pt x="20022" y="17985"/>
                  </a:lnTo>
                  <a:lnTo>
                    <a:pt x="21169" y="13662"/>
                  </a:lnTo>
                  <a:lnTo>
                    <a:pt x="21153" y="12665"/>
                  </a:lnTo>
                  <a:lnTo>
                    <a:pt x="20209" y="9095"/>
                  </a:lnTo>
                  <a:lnTo>
                    <a:pt x="20769" y="6272"/>
                  </a:lnTo>
                  <a:lnTo>
                    <a:pt x="21236" y="321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0" y="51129"/>
              <a:ext cx="164580" cy="62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3" y="0"/>
                  </a:moveTo>
                  <a:lnTo>
                    <a:pt x="637" y="259"/>
                  </a:lnTo>
                  <a:lnTo>
                    <a:pt x="584" y="756"/>
                  </a:lnTo>
                  <a:lnTo>
                    <a:pt x="0" y="6525"/>
                  </a:lnTo>
                  <a:lnTo>
                    <a:pt x="120" y="7009"/>
                  </a:lnTo>
                  <a:lnTo>
                    <a:pt x="312" y="7137"/>
                  </a:lnTo>
                  <a:lnTo>
                    <a:pt x="1165" y="7735"/>
                  </a:lnTo>
                  <a:lnTo>
                    <a:pt x="1075" y="9731"/>
                  </a:lnTo>
                  <a:lnTo>
                    <a:pt x="1074" y="11851"/>
                  </a:lnTo>
                  <a:lnTo>
                    <a:pt x="1165" y="13856"/>
                  </a:lnTo>
                  <a:lnTo>
                    <a:pt x="120" y="14590"/>
                  </a:lnTo>
                  <a:lnTo>
                    <a:pt x="0" y="15083"/>
                  </a:lnTo>
                  <a:lnTo>
                    <a:pt x="48" y="15536"/>
                  </a:lnTo>
                  <a:lnTo>
                    <a:pt x="588" y="20888"/>
                  </a:lnTo>
                  <a:lnTo>
                    <a:pt x="637" y="21336"/>
                  </a:lnTo>
                  <a:lnTo>
                    <a:pt x="833" y="21600"/>
                  </a:lnTo>
                  <a:lnTo>
                    <a:pt x="1023" y="21473"/>
                  </a:lnTo>
                  <a:lnTo>
                    <a:pt x="1877" y="20857"/>
                  </a:lnTo>
                  <a:lnTo>
                    <a:pt x="19697" y="20857"/>
                  </a:lnTo>
                  <a:lnTo>
                    <a:pt x="21015" y="20839"/>
                  </a:lnTo>
                  <a:lnTo>
                    <a:pt x="21552" y="15536"/>
                  </a:lnTo>
                  <a:lnTo>
                    <a:pt x="21600" y="15083"/>
                  </a:lnTo>
                  <a:lnTo>
                    <a:pt x="21480" y="14590"/>
                  </a:lnTo>
                  <a:lnTo>
                    <a:pt x="20413" y="13839"/>
                  </a:lnTo>
                  <a:lnTo>
                    <a:pt x="20502" y="11851"/>
                  </a:lnTo>
                  <a:lnTo>
                    <a:pt x="20501" y="9731"/>
                  </a:lnTo>
                  <a:lnTo>
                    <a:pt x="20410" y="7761"/>
                  </a:lnTo>
                  <a:lnTo>
                    <a:pt x="21287" y="7137"/>
                  </a:lnTo>
                  <a:lnTo>
                    <a:pt x="21480" y="7009"/>
                  </a:lnTo>
                  <a:lnTo>
                    <a:pt x="21600" y="6525"/>
                  </a:lnTo>
                  <a:lnTo>
                    <a:pt x="21014" y="756"/>
                  </a:lnTo>
                  <a:lnTo>
                    <a:pt x="19696" y="756"/>
                  </a:lnTo>
                  <a:lnTo>
                    <a:pt x="1882" y="739"/>
                  </a:lnTo>
                  <a:lnTo>
                    <a:pt x="1023" y="141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14338" y="17259"/>
              <a:ext cx="135717" cy="3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3" y="0"/>
                  </a:moveTo>
                  <a:lnTo>
                    <a:pt x="457" y="7939"/>
                  </a:lnTo>
                  <a:lnTo>
                    <a:pt x="471" y="8929"/>
                  </a:lnTo>
                  <a:lnTo>
                    <a:pt x="1405" y="12450"/>
                  </a:lnTo>
                  <a:lnTo>
                    <a:pt x="841" y="15276"/>
                  </a:lnTo>
                  <a:lnTo>
                    <a:pt x="370" y="1834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232" y="18324"/>
                  </a:lnTo>
                  <a:lnTo>
                    <a:pt x="20765" y="15276"/>
                  </a:lnTo>
                  <a:lnTo>
                    <a:pt x="20209" y="12495"/>
                  </a:lnTo>
                  <a:lnTo>
                    <a:pt x="21157" y="8929"/>
                  </a:lnTo>
                  <a:lnTo>
                    <a:pt x="21173" y="7939"/>
                  </a:lnTo>
                  <a:lnTo>
                    <a:pt x="21019" y="7345"/>
                  </a:lnTo>
                  <a:lnTo>
                    <a:pt x="20030" y="3619"/>
                  </a:lnTo>
                  <a:lnTo>
                    <a:pt x="17852" y="3619"/>
                  </a:lnTo>
                  <a:lnTo>
                    <a:pt x="3762" y="3565"/>
                  </a:lnTo>
                  <a:lnTo>
                    <a:pt x="2828" y="53"/>
                  </a:lnTo>
                  <a:lnTo>
                    <a:pt x="256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37973" y="12"/>
              <a:ext cx="88414" cy="23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03" y="0"/>
                  </a:moveTo>
                  <a:lnTo>
                    <a:pt x="3391" y="4531"/>
                  </a:lnTo>
                  <a:lnTo>
                    <a:pt x="3208" y="5915"/>
                  </a:lnTo>
                  <a:lnTo>
                    <a:pt x="3334" y="7760"/>
                  </a:lnTo>
                  <a:lnTo>
                    <a:pt x="3735" y="13415"/>
                  </a:lnTo>
                  <a:lnTo>
                    <a:pt x="2386" y="15591"/>
                  </a:lnTo>
                  <a:lnTo>
                    <a:pt x="1127" y="1838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470" y="18360"/>
                  </a:lnTo>
                  <a:lnTo>
                    <a:pt x="19234" y="15662"/>
                  </a:lnTo>
                  <a:lnTo>
                    <a:pt x="17915" y="13485"/>
                  </a:lnTo>
                  <a:lnTo>
                    <a:pt x="18271" y="8399"/>
                  </a:lnTo>
                  <a:lnTo>
                    <a:pt x="8678" y="8399"/>
                  </a:lnTo>
                  <a:lnTo>
                    <a:pt x="8244" y="2260"/>
                  </a:lnTo>
                  <a:lnTo>
                    <a:pt x="8151" y="876"/>
                  </a:lnTo>
                  <a:lnTo>
                    <a:pt x="780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91084" y="0"/>
              <a:ext cx="22391" cy="9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43" y="0"/>
                  </a:moveTo>
                  <a:lnTo>
                    <a:pt x="2083" y="2277"/>
                  </a:lnTo>
                  <a:lnTo>
                    <a:pt x="0" y="21600"/>
                  </a:lnTo>
                  <a:lnTo>
                    <a:pt x="20912" y="21600"/>
                  </a:lnTo>
                  <a:lnTo>
                    <a:pt x="21600" y="15220"/>
                  </a:lnTo>
                  <a:lnTo>
                    <a:pt x="20889" y="11605"/>
                  </a:lnTo>
                  <a:lnTo>
                    <a:pt x="19627" y="10844"/>
                  </a:lnTo>
                  <a:lnTo>
                    <a:pt x="4705" y="909"/>
                  </a:lnTo>
                  <a:lnTo>
                    <a:pt x="344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73482" y="8305"/>
              <a:ext cx="86639" cy="15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238"/>
                  </a:moveTo>
                  <a:lnTo>
                    <a:pt x="19102" y="14238"/>
                  </a:lnTo>
                  <a:lnTo>
                    <a:pt x="21132" y="14542"/>
                  </a:lnTo>
                  <a:lnTo>
                    <a:pt x="21499" y="14436"/>
                  </a:lnTo>
                  <a:lnTo>
                    <a:pt x="21600" y="14238"/>
                  </a:lnTo>
                  <a:close/>
                  <a:moveTo>
                    <a:pt x="21129" y="5919"/>
                  </a:moveTo>
                  <a:lnTo>
                    <a:pt x="20764" y="5975"/>
                  </a:lnTo>
                  <a:lnTo>
                    <a:pt x="19096" y="6221"/>
                  </a:lnTo>
                  <a:lnTo>
                    <a:pt x="21598" y="6221"/>
                  </a:lnTo>
                  <a:lnTo>
                    <a:pt x="21502" y="6023"/>
                  </a:lnTo>
                  <a:lnTo>
                    <a:pt x="21129" y="5919"/>
                  </a:lnTo>
                  <a:close/>
                  <a:moveTo>
                    <a:pt x="9796" y="20364"/>
                  </a:moveTo>
                  <a:lnTo>
                    <a:pt x="4392" y="20364"/>
                  </a:lnTo>
                  <a:lnTo>
                    <a:pt x="4927" y="21475"/>
                  </a:lnTo>
                  <a:lnTo>
                    <a:pt x="5278" y="21600"/>
                  </a:lnTo>
                  <a:lnTo>
                    <a:pt x="9458" y="20986"/>
                  </a:lnTo>
                  <a:lnTo>
                    <a:pt x="9787" y="20931"/>
                  </a:lnTo>
                  <a:lnTo>
                    <a:pt x="9971" y="20726"/>
                  </a:lnTo>
                  <a:lnTo>
                    <a:pt x="9796" y="20364"/>
                  </a:lnTo>
                  <a:close/>
                  <a:moveTo>
                    <a:pt x="15125" y="1238"/>
                  </a:moveTo>
                  <a:lnTo>
                    <a:pt x="14701" y="1250"/>
                  </a:lnTo>
                  <a:lnTo>
                    <a:pt x="13219" y="2071"/>
                  </a:lnTo>
                  <a:lnTo>
                    <a:pt x="16631" y="2071"/>
                  </a:lnTo>
                  <a:lnTo>
                    <a:pt x="15125" y="1238"/>
                  </a:lnTo>
                  <a:close/>
                  <a:moveTo>
                    <a:pt x="16623" y="18393"/>
                  </a:moveTo>
                  <a:lnTo>
                    <a:pt x="13232" y="18393"/>
                  </a:lnTo>
                  <a:lnTo>
                    <a:pt x="14704" y="19214"/>
                  </a:lnTo>
                  <a:lnTo>
                    <a:pt x="15119" y="19227"/>
                  </a:lnTo>
                  <a:lnTo>
                    <a:pt x="16623" y="18393"/>
                  </a:lnTo>
                  <a:close/>
                  <a:moveTo>
                    <a:pt x="1482" y="0"/>
                  </a:moveTo>
                  <a:lnTo>
                    <a:pt x="3" y="100"/>
                  </a:lnTo>
                  <a:lnTo>
                    <a:pt x="4388" y="100"/>
                  </a:lnTo>
                  <a:lnTo>
                    <a:pt x="2954" y="5"/>
                  </a:lnTo>
                  <a:lnTo>
                    <a:pt x="1482" y="0"/>
                  </a:lnTo>
                  <a:close/>
                  <a:moveTo>
                    <a:pt x="4316" y="20369"/>
                  </a:moveTo>
                  <a:lnTo>
                    <a:pt x="0" y="20369"/>
                  </a:lnTo>
                  <a:lnTo>
                    <a:pt x="1434" y="20468"/>
                  </a:lnTo>
                  <a:lnTo>
                    <a:pt x="2913" y="20468"/>
                  </a:lnTo>
                  <a:lnTo>
                    <a:pt x="4316" y="20369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319" name="Group 319"/>
          <p:cNvGrpSpPr/>
          <p:nvPr/>
        </p:nvGrpSpPr>
        <p:grpSpPr>
          <a:xfrm>
            <a:off x="758614" y="5153047"/>
            <a:ext cx="164580" cy="164580"/>
            <a:chOff x="0" y="0"/>
            <a:chExt cx="164579" cy="164579"/>
          </a:xfrm>
        </p:grpSpPr>
        <p:sp>
          <p:nvSpPr>
            <p:cNvPr id="312" name="Shape 312"/>
            <p:cNvSpPr/>
            <p:nvPr/>
          </p:nvSpPr>
          <p:spPr>
            <a:xfrm>
              <a:off x="37960" y="141465"/>
              <a:ext cx="88478" cy="2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153" y="3275"/>
                  </a:lnTo>
                  <a:lnTo>
                    <a:pt x="2406" y="6065"/>
                  </a:lnTo>
                  <a:lnTo>
                    <a:pt x="3733" y="8212"/>
                  </a:lnTo>
                  <a:lnTo>
                    <a:pt x="3302" y="14301"/>
                  </a:lnTo>
                  <a:lnTo>
                    <a:pt x="3209" y="15689"/>
                  </a:lnTo>
                  <a:lnTo>
                    <a:pt x="3392" y="17102"/>
                  </a:lnTo>
                  <a:lnTo>
                    <a:pt x="3714" y="17411"/>
                  </a:lnTo>
                  <a:lnTo>
                    <a:pt x="7801" y="21600"/>
                  </a:lnTo>
                  <a:lnTo>
                    <a:pt x="8149" y="20757"/>
                  </a:lnTo>
                  <a:lnTo>
                    <a:pt x="8672" y="13280"/>
                  </a:lnTo>
                  <a:lnTo>
                    <a:pt x="12899" y="13280"/>
                  </a:lnTo>
                  <a:lnTo>
                    <a:pt x="12972" y="13245"/>
                  </a:lnTo>
                  <a:lnTo>
                    <a:pt x="18264" y="13245"/>
                  </a:lnTo>
                  <a:lnTo>
                    <a:pt x="17908" y="8154"/>
                  </a:lnTo>
                  <a:lnTo>
                    <a:pt x="19251" y="5970"/>
                  </a:lnTo>
                  <a:lnTo>
                    <a:pt x="20494" y="31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14299" y="111366"/>
              <a:ext cx="135781" cy="3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374" y="3311"/>
                  </a:lnTo>
                  <a:lnTo>
                    <a:pt x="849" y="6378"/>
                  </a:lnTo>
                  <a:lnTo>
                    <a:pt x="1406" y="9171"/>
                  </a:lnTo>
                  <a:lnTo>
                    <a:pt x="648" y="12026"/>
                  </a:lnTo>
                  <a:lnTo>
                    <a:pt x="475" y="12665"/>
                  </a:lnTo>
                  <a:lnTo>
                    <a:pt x="463" y="13662"/>
                  </a:lnTo>
                  <a:lnTo>
                    <a:pt x="2568" y="21600"/>
                  </a:lnTo>
                  <a:lnTo>
                    <a:pt x="2832" y="21547"/>
                  </a:lnTo>
                  <a:lnTo>
                    <a:pt x="3764" y="18038"/>
                  </a:lnTo>
                  <a:lnTo>
                    <a:pt x="17839" y="18038"/>
                  </a:lnTo>
                  <a:lnTo>
                    <a:pt x="20022" y="17985"/>
                  </a:lnTo>
                  <a:lnTo>
                    <a:pt x="21169" y="13662"/>
                  </a:lnTo>
                  <a:lnTo>
                    <a:pt x="21153" y="12665"/>
                  </a:lnTo>
                  <a:lnTo>
                    <a:pt x="20209" y="9095"/>
                  </a:lnTo>
                  <a:lnTo>
                    <a:pt x="20769" y="6272"/>
                  </a:lnTo>
                  <a:lnTo>
                    <a:pt x="21236" y="321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0" y="51117"/>
              <a:ext cx="164580" cy="62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3" y="0"/>
                  </a:moveTo>
                  <a:lnTo>
                    <a:pt x="637" y="264"/>
                  </a:lnTo>
                  <a:lnTo>
                    <a:pt x="584" y="761"/>
                  </a:lnTo>
                  <a:lnTo>
                    <a:pt x="0" y="6529"/>
                  </a:lnTo>
                  <a:lnTo>
                    <a:pt x="120" y="7013"/>
                  </a:lnTo>
                  <a:lnTo>
                    <a:pt x="312" y="7140"/>
                  </a:lnTo>
                  <a:lnTo>
                    <a:pt x="1165" y="7738"/>
                  </a:lnTo>
                  <a:lnTo>
                    <a:pt x="1075" y="9734"/>
                  </a:lnTo>
                  <a:lnTo>
                    <a:pt x="1074" y="11853"/>
                  </a:lnTo>
                  <a:lnTo>
                    <a:pt x="1165" y="13858"/>
                  </a:lnTo>
                  <a:lnTo>
                    <a:pt x="120" y="14592"/>
                  </a:lnTo>
                  <a:lnTo>
                    <a:pt x="0" y="15085"/>
                  </a:lnTo>
                  <a:lnTo>
                    <a:pt x="48" y="15537"/>
                  </a:lnTo>
                  <a:lnTo>
                    <a:pt x="588" y="20888"/>
                  </a:lnTo>
                  <a:lnTo>
                    <a:pt x="637" y="21336"/>
                  </a:lnTo>
                  <a:lnTo>
                    <a:pt x="833" y="21600"/>
                  </a:lnTo>
                  <a:lnTo>
                    <a:pt x="1023" y="21473"/>
                  </a:lnTo>
                  <a:lnTo>
                    <a:pt x="1877" y="20857"/>
                  </a:lnTo>
                  <a:lnTo>
                    <a:pt x="19697" y="20857"/>
                  </a:lnTo>
                  <a:lnTo>
                    <a:pt x="21015" y="20839"/>
                  </a:lnTo>
                  <a:lnTo>
                    <a:pt x="21552" y="15537"/>
                  </a:lnTo>
                  <a:lnTo>
                    <a:pt x="21600" y="15085"/>
                  </a:lnTo>
                  <a:lnTo>
                    <a:pt x="21480" y="14592"/>
                  </a:lnTo>
                  <a:lnTo>
                    <a:pt x="20413" y="13840"/>
                  </a:lnTo>
                  <a:lnTo>
                    <a:pt x="20502" y="11853"/>
                  </a:lnTo>
                  <a:lnTo>
                    <a:pt x="20501" y="9734"/>
                  </a:lnTo>
                  <a:lnTo>
                    <a:pt x="20410" y="7764"/>
                  </a:lnTo>
                  <a:lnTo>
                    <a:pt x="21287" y="7140"/>
                  </a:lnTo>
                  <a:lnTo>
                    <a:pt x="21480" y="7013"/>
                  </a:lnTo>
                  <a:lnTo>
                    <a:pt x="21600" y="6529"/>
                  </a:lnTo>
                  <a:lnTo>
                    <a:pt x="21014" y="761"/>
                  </a:lnTo>
                  <a:lnTo>
                    <a:pt x="19696" y="761"/>
                  </a:lnTo>
                  <a:lnTo>
                    <a:pt x="1882" y="743"/>
                  </a:lnTo>
                  <a:lnTo>
                    <a:pt x="1023" y="145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14338" y="17259"/>
              <a:ext cx="135717" cy="3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3" y="0"/>
                  </a:moveTo>
                  <a:lnTo>
                    <a:pt x="457" y="7939"/>
                  </a:lnTo>
                  <a:lnTo>
                    <a:pt x="471" y="8929"/>
                  </a:lnTo>
                  <a:lnTo>
                    <a:pt x="1405" y="12450"/>
                  </a:lnTo>
                  <a:lnTo>
                    <a:pt x="841" y="15276"/>
                  </a:lnTo>
                  <a:lnTo>
                    <a:pt x="370" y="1834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232" y="18324"/>
                  </a:lnTo>
                  <a:lnTo>
                    <a:pt x="20765" y="15276"/>
                  </a:lnTo>
                  <a:lnTo>
                    <a:pt x="20209" y="12495"/>
                  </a:lnTo>
                  <a:lnTo>
                    <a:pt x="21157" y="8929"/>
                  </a:lnTo>
                  <a:lnTo>
                    <a:pt x="21173" y="7939"/>
                  </a:lnTo>
                  <a:lnTo>
                    <a:pt x="21019" y="7345"/>
                  </a:lnTo>
                  <a:lnTo>
                    <a:pt x="20028" y="3612"/>
                  </a:lnTo>
                  <a:lnTo>
                    <a:pt x="17852" y="3612"/>
                  </a:lnTo>
                  <a:lnTo>
                    <a:pt x="3762" y="3565"/>
                  </a:lnTo>
                  <a:lnTo>
                    <a:pt x="2828" y="53"/>
                  </a:lnTo>
                  <a:lnTo>
                    <a:pt x="256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37973" y="12"/>
              <a:ext cx="88431" cy="23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02" y="0"/>
                  </a:moveTo>
                  <a:lnTo>
                    <a:pt x="3713" y="4211"/>
                  </a:lnTo>
                  <a:lnTo>
                    <a:pt x="3391" y="4519"/>
                  </a:lnTo>
                  <a:lnTo>
                    <a:pt x="3207" y="5915"/>
                  </a:lnTo>
                  <a:lnTo>
                    <a:pt x="3333" y="7760"/>
                  </a:lnTo>
                  <a:lnTo>
                    <a:pt x="3735" y="13415"/>
                  </a:lnTo>
                  <a:lnTo>
                    <a:pt x="2385" y="15591"/>
                  </a:lnTo>
                  <a:lnTo>
                    <a:pt x="1127" y="1838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466" y="18360"/>
                  </a:lnTo>
                  <a:lnTo>
                    <a:pt x="19230" y="15662"/>
                  </a:lnTo>
                  <a:lnTo>
                    <a:pt x="17911" y="13485"/>
                  </a:lnTo>
                  <a:lnTo>
                    <a:pt x="18268" y="8399"/>
                  </a:lnTo>
                  <a:lnTo>
                    <a:pt x="8676" y="8399"/>
                  </a:lnTo>
                  <a:lnTo>
                    <a:pt x="8242" y="2260"/>
                  </a:lnTo>
                  <a:lnTo>
                    <a:pt x="8149" y="87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91084" y="0"/>
              <a:ext cx="22391" cy="9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43" y="0"/>
                  </a:moveTo>
                  <a:lnTo>
                    <a:pt x="2083" y="2277"/>
                  </a:lnTo>
                  <a:lnTo>
                    <a:pt x="0" y="21600"/>
                  </a:lnTo>
                  <a:lnTo>
                    <a:pt x="20912" y="21600"/>
                  </a:lnTo>
                  <a:lnTo>
                    <a:pt x="21600" y="15220"/>
                  </a:lnTo>
                  <a:lnTo>
                    <a:pt x="20889" y="11605"/>
                  </a:lnTo>
                  <a:lnTo>
                    <a:pt x="19627" y="10844"/>
                  </a:lnTo>
                  <a:lnTo>
                    <a:pt x="4705" y="911"/>
                  </a:lnTo>
                  <a:lnTo>
                    <a:pt x="344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73482" y="8305"/>
              <a:ext cx="86639" cy="15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238"/>
                  </a:moveTo>
                  <a:lnTo>
                    <a:pt x="19102" y="14238"/>
                  </a:lnTo>
                  <a:lnTo>
                    <a:pt x="21132" y="14542"/>
                  </a:lnTo>
                  <a:lnTo>
                    <a:pt x="21499" y="14436"/>
                  </a:lnTo>
                  <a:lnTo>
                    <a:pt x="21600" y="14238"/>
                  </a:lnTo>
                  <a:close/>
                  <a:moveTo>
                    <a:pt x="21129" y="5917"/>
                  </a:moveTo>
                  <a:lnTo>
                    <a:pt x="20764" y="5975"/>
                  </a:lnTo>
                  <a:lnTo>
                    <a:pt x="19096" y="6221"/>
                  </a:lnTo>
                  <a:lnTo>
                    <a:pt x="21598" y="6221"/>
                  </a:lnTo>
                  <a:lnTo>
                    <a:pt x="21502" y="6023"/>
                  </a:lnTo>
                  <a:lnTo>
                    <a:pt x="21129" y="5917"/>
                  </a:lnTo>
                  <a:close/>
                  <a:moveTo>
                    <a:pt x="9796" y="20364"/>
                  </a:moveTo>
                  <a:lnTo>
                    <a:pt x="4392" y="20364"/>
                  </a:lnTo>
                  <a:lnTo>
                    <a:pt x="4927" y="21475"/>
                  </a:lnTo>
                  <a:lnTo>
                    <a:pt x="5278" y="21600"/>
                  </a:lnTo>
                  <a:lnTo>
                    <a:pt x="9458" y="20986"/>
                  </a:lnTo>
                  <a:lnTo>
                    <a:pt x="9787" y="20931"/>
                  </a:lnTo>
                  <a:lnTo>
                    <a:pt x="9971" y="20726"/>
                  </a:lnTo>
                  <a:lnTo>
                    <a:pt x="9796" y="20364"/>
                  </a:lnTo>
                  <a:close/>
                  <a:moveTo>
                    <a:pt x="15125" y="1238"/>
                  </a:moveTo>
                  <a:lnTo>
                    <a:pt x="14701" y="1250"/>
                  </a:lnTo>
                  <a:lnTo>
                    <a:pt x="13219" y="2070"/>
                  </a:lnTo>
                  <a:lnTo>
                    <a:pt x="16628" y="2070"/>
                  </a:lnTo>
                  <a:lnTo>
                    <a:pt x="15125" y="1238"/>
                  </a:lnTo>
                  <a:close/>
                  <a:moveTo>
                    <a:pt x="16623" y="18393"/>
                  </a:moveTo>
                  <a:lnTo>
                    <a:pt x="13232" y="18393"/>
                  </a:lnTo>
                  <a:lnTo>
                    <a:pt x="14704" y="19214"/>
                  </a:lnTo>
                  <a:lnTo>
                    <a:pt x="15119" y="19227"/>
                  </a:lnTo>
                  <a:lnTo>
                    <a:pt x="16623" y="18393"/>
                  </a:lnTo>
                  <a:close/>
                  <a:moveTo>
                    <a:pt x="1482" y="0"/>
                  </a:moveTo>
                  <a:lnTo>
                    <a:pt x="3" y="100"/>
                  </a:lnTo>
                  <a:lnTo>
                    <a:pt x="4388" y="100"/>
                  </a:lnTo>
                  <a:lnTo>
                    <a:pt x="2954" y="5"/>
                  </a:lnTo>
                  <a:lnTo>
                    <a:pt x="1482" y="0"/>
                  </a:lnTo>
                  <a:close/>
                  <a:moveTo>
                    <a:pt x="4316" y="20369"/>
                  </a:moveTo>
                  <a:lnTo>
                    <a:pt x="0" y="20369"/>
                  </a:lnTo>
                  <a:lnTo>
                    <a:pt x="1434" y="20468"/>
                  </a:lnTo>
                  <a:lnTo>
                    <a:pt x="2913" y="20468"/>
                  </a:lnTo>
                  <a:lnTo>
                    <a:pt x="4316" y="20369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1997023" y="238897"/>
            <a:ext cx="6839054" cy="485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 indent="328929"/>
            <a:r>
              <a:rPr sz="3100" spc="-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Кат</a:t>
            </a:r>
            <a:r>
              <a:rPr sz="3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3100" spc="-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г</a:t>
            </a:r>
            <a:r>
              <a:rPr sz="3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ории социальных проек</a:t>
            </a:r>
            <a:r>
              <a:rPr sz="3100" spc="-2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3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ов</a:t>
            </a:r>
          </a:p>
        </p:txBody>
      </p:sp>
      <p:grpSp>
        <p:nvGrpSpPr>
          <p:cNvPr id="328" name="Group 328"/>
          <p:cNvGrpSpPr/>
          <p:nvPr/>
        </p:nvGrpSpPr>
        <p:grpSpPr>
          <a:xfrm>
            <a:off x="758614" y="3692374"/>
            <a:ext cx="164580" cy="164580"/>
            <a:chOff x="0" y="0"/>
            <a:chExt cx="164579" cy="164579"/>
          </a:xfrm>
        </p:grpSpPr>
        <p:sp>
          <p:nvSpPr>
            <p:cNvPr id="321" name="Shape 321"/>
            <p:cNvSpPr/>
            <p:nvPr/>
          </p:nvSpPr>
          <p:spPr>
            <a:xfrm>
              <a:off x="37960" y="141465"/>
              <a:ext cx="88478" cy="2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153" y="3275"/>
                  </a:lnTo>
                  <a:lnTo>
                    <a:pt x="2406" y="6053"/>
                  </a:lnTo>
                  <a:lnTo>
                    <a:pt x="3733" y="8201"/>
                  </a:lnTo>
                  <a:lnTo>
                    <a:pt x="3302" y="14301"/>
                  </a:lnTo>
                  <a:lnTo>
                    <a:pt x="3209" y="15689"/>
                  </a:lnTo>
                  <a:lnTo>
                    <a:pt x="3392" y="17102"/>
                  </a:lnTo>
                  <a:lnTo>
                    <a:pt x="3714" y="17411"/>
                  </a:lnTo>
                  <a:lnTo>
                    <a:pt x="7801" y="21600"/>
                  </a:lnTo>
                  <a:lnTo>
                    <a:pt x="8149" y="20757"/>
                  </a:lnTo>
                  <a:lnTo>
                    <a:pt x="8672" y="13280"/>
                  </a:lnTo>
                  <a:lnTo>
                    <a:pt x="12899" y="13280"/>
                  </a:lnTo>
                  <a:lnTo>
                    <a:pt x="12972" y="13245"/>
                  </a:lnTo>
                  <a:lnTo>
                    <a:pt x="18265" y="13245"/>
                  </a:lnTo>
                  <a:lnTo>
                    <a:pt x="17908" y="8141"/>
                  </a:lnTo>
                  <a:lnTo>
                    <a:pt x="19251" y="5970"/>
                  </a:lnTo>
                  <a:lnTo>
                    <a:pt x="20494" y="31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14299" y="111366"/>
              <a:ext cx="135781" cy="3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374" y="3311"/>
                  </a:lnTo>
                  <a:lnTo>
                    <a:pt x="849" y="6378"/>
                  </a:lnTo>
                  <a:lnTo>
                    <a:pt x="1406" y="9164"/>
                  </a:lnTo>
                  <a:lnTo>
                    <a:pt x="648" y="12026"/>
                  </a:lnTo>
                  <a:lnTo>
                    <a:pt x="475" y="12665"/>
                  </a:lnTo>
                  <a:lnTo>
                    <a:pt x="463" y="13662"/>
                  </a:lnTo>
                  <a:lnTo>
                    <a:pt x="2568" y="21600"/>
                  </a:lnTo>
                  <a:lnTo>
                    <a:pt x="2832" y="21547"/>
                  </a:lnTo>
                  <a:lnTo>
                    <a:pt x="3764" y="18038"/>
                  </a:lnTo>
                  <a:lnTo>
                    <a:pt x="17839" y="18038"/>
                  </a:lnTo>
                  <a:lnTo>
                    <a:pt x="20022" y="17985"/>
                  </a:lnTo>
                  <a:lnTo>
                    <a:pt x="21169" y="13662"/>
                  </a:lnTo>
                  <a:lnTo>
                    <a:pt x="21153" y="12665"/>
                  </a:lnTo>
                  <a:lnTo>
                    <a:pt x="20209" y="9095"/>
                  </a:lnTo>
                  <a:lnTo>
                    <a:pt x="20769" y="6272"/>
                  </a:lnTo>
                  <a:lnTo>
                    <a:pt x="21236" y="321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0" y="51117"/>
              <a:ext cx="164580" cy="62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3" y="0"/>
                  </a:moveTo>
                  <a:lnTo>
                    <a:pt x="637" y="264"/>
                  </a:lnTo>
                  <a:lnTo>
                    <a:pt x="584" y="761"/>
                  </a:lnTo>
                  <a:lnTo>
                    <a:pt x="0" y="6529"/>
                  </a:lnTo>
                  <a:lnTo>
                    <a:pt x="120" y="7013"/>
                  </a:lnTo>
                  <a:lnTo>
                    <a:pt x="312" y="7140"/>
                  </a:lnTo>
                  <a:lnTo>
                    <a:pt x="1165" y="7738"/>
                  </a:lnTo>
                  <a:lnTo>
                    <a:pt x="1075" y="9734"/>
                  </a:lnTo>
                  <a:lnTo>
                    <a:pt x="1074" y="11853"/>
                  </a:lnTo>
                  <a:lnTo>
                    <a:pt x="1165" y="13858"/>
                  </a:lnTo>
                  <a:lnTo>
                    <a:pt x="120" y="14592"/>
                  </a:lnTo>
                  <a:lnTo>
                    <a:pt x="0" y="15085"/>
                  </a:lnTo>
                  <a:lnTo>
                    <a:pt x="48" y="15537"/>
                  </a:lnTo>
                  <a:lnTo>
                    <a:pt x="588" y="20888"/>
                  </a:lnTo>
                  <a:lnTo>
                    <a:pt x="637" y="21336"/>
                  </a:lnTo>
                  <a:lnTo>
                    <a:pt x="833" y="21600"/>
                  </a:lnTo>
                  <a:lnTo>
                    <a:pt x="1877" y="20857"/>
                  </a:lnTo>
                  <a:lnTo>
                    <a:pt x="19697" y="20857"/>
                  </a:lnTo>
                  <a:lnTo>
                    <a:pt x="21015" y="20839"/>
                  </a:lnTo>
                  <a:lnTo>
                    <a:pt x="21552" y="15537"/>
                  </a:lnTo>
                  <a:lnTo>
                    <a:pt x="21600" y="15085"/>
                  </a:lnTo>
                  <a:lnTo>
                    <a:pt x="21480" y="14592"/>
                  </a:lnTo>
                  <a:lnTo>
                    <a:pt x="20413" y="13840"/>
                  </a:lnTo>
                  <a:lnTo>
                    <a:pt x="20502" y="11853"/>
                  </a:lnTo>
                  <a:lnTo>
                    <a:pt x="20501" y="9734"/>
                  </a:lnTo>
                  <a:lnTo>
                    <a:pt x="20410" y="7764"/>
                  </a:lnTo>
                  <a:lnTo>
                    <a:pt x="21287" y="7140"/>
                  </a:lnTo>
                  <a:lnTo>
                    <a:pt x="21480" y="7013"/>
                  </a:lnTo>
                  <a:lnTo>
                    <a:pt x="21600" y="6529"/>
                  </a:lnTo>
                  <a:lnTo>
                    <a:pt x="21014" y="761"/>
                  </a:lnTo>
                  <a:lnTo>
                    <a:pt x="19696" y="761"/>
                  </a:lnTo>
                  <a:lnTo>
                    <a:pt x="1882" y="743"/>
                  </a:lnTo>
                  <a:lnTo>
                    <a:pt x="1023" y="145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14338" y="17259"/>
              <a:ext cx="135717" cy="3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3" y="0"/>
                  </a:moveTo>
                  <a:lnTo>
                    <a:pt x="457" y="7939"/>
                  </a:lnTo>
                  <a:lnTo>
                    <a:pt x="471" y="8922"/>
                  </a:lnTo>
                  <a:lnTo>
                    <a:pt x="1405" y="12450"/>
                  </a:lnTo>
                  <a:lnTo>
                    <a:pt x="841" y="15276"/>
                  </a:lnTo>
                  <a:lnTo>
                    <a:pt x="370" y="1834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232" y="18324"/>
                  </a:lnTo>
                  <a:lnTo>
                    <a:pt x="20765" y="15276"/>
                  </a:lnTo>
                  <a:lnTo>
                    <a:pt x="20209" y="12495"/>
                  </a:lnTo>
                  <a:lnTo>
                    <a:pt x="21157" y="8922"/>
                  </a:lnTo>
                  <a:lnTo>
                    <a:pt x="21173" y="7939"/>
                  </a:lnTo>
                  <a:lnTo>
                    <a:pt x="21019" y="7345"/>
                  </a:lnTo>
                  <a:lnTo>
                    <a:pt x="20028" y="3612"/>
                  </a:lnTo>
                  <a:lnTo>
                    <a:pt x="17852" y="3612"/>
                  </a:lnTo>
                  <a:lnTo>
                    <a:pt x="3762" y="3565"/>
                  </a:lnTo>
                  <a:lnTo>
                    <a:pt x="2828" y="53"/>
                  </a:lnTo>
                  <a:lnTo>
                    <a:pt x="256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37973" y="12"/>
              <a:ext cx="88431" cy="23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02" y="0"/>
                  </a:moveTo>
                  <a:lnTo>
                    <a:pt x="3713" y="4211"/>
                  </a:lnTo>
                  <a:lnTo>
                    <a:pt x="3391" y="4519"/>
                  </a:lnTo>
                  <a:lnTo>
                    <a:pt x="3207" y="5915"/>
                  </a:lnTo>
                  <a:lnTo>
                    <a:pt x="3333" y="7760"/>
                  </a:lnTo>
                  <a:lnTo>
                    <a:pt x="3735" y="13415"/>
                  </a:lnTo>
                  <a:lnTo>
                    <a:pt x="2385" y="15579"/>
                  </a:lnTo>
                  <a:lnTo>
                    <a:pt x="1127" y="1838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466" y="18360"/>
                  </a:lnTo>
                  <a:lnTo>
                    <a:pt x="19230" y="15662"/>
                  </a:lnTo>
                  <a:lnTo>
                    <a:pt x="17911" y="13485"/>
                  </a:lnTo>
                  <a:lnTo>
                    <a:pt x="18268" y="8399"/>
                  </a:lnTo>
                  <a:lnTo>
                    <a:pt x="8676" y="8399"/>
                  </a:lnTo>
                  <a:lnTo>
                    <a:pt x="8242" y="2260"/>
                  </a:lnTo>
                  <a:lnTo>
                    <a:pt x="8149" y="87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91084" y="0"/>
              <a:ext cx="22391" cy="9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43" y="0"/>
                  </a:moveTo>
                  <a:lnTo>
                    <a:pt x="2083" y="2277"/>
                  </a:lnTo>
                  <a:lnTo>
                    <a:pt x="0" y="21600"/>
                  </a:lnTo>
                  <a:lnTo>
                    <a:pt x="20912" y="21600"/>
                  </a:lnTo>
                  <a:lnTo>
                    <a:pt x="21600" y="15220"/>
                  </a:lnTo>
                  <a:lnTo>
                    <a:pt x="20889" y="11605"/>
                  </a:lnTo>
                  <a:lnTo>
                    <a:pt x="19627" y="10844"/>
                  </a:lnTo>
                  <a:lnTo>
                    <a:pt x="4705" y="911"/>
                  </a:lnTo>
                  <a:lnTo>
                    <a:pt x="344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73482" y="8305"/>
              <a:ext cx="86639" cy="15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238"/>
                  </a:moveTo>
                  <a:lnTo>
                    <a:pt x="19102" y="14238"/>
                  </a:lnTo>
                  <a:lnTo>
                    <a:pt x="21132" y="14542"/>
                  </a:lnTo>
                  <a:lnTo>
                    <a:pt x="21499" y="14436"/>
                  </a:lnTo>
                  <a:lnTo>
                    <a:pt x="21600" y="14238"/>
                  </a:lnTo>
                  <a:close/>
                  <a:moveTo>
                    <a:pt x="21129" y="5917"/>
                  </a:moveTo>
                  <a:lnTo>
                    <a:pt x="20764" y="5975"/>
                  </a:lnTo>
                  <a:lnTo>
                    <a:pt x="19096" y="6221"/>
                  </a:lnTo>
                  <a:lnTo>
                    <a:pt x="21598" y="6221"/>
                  </a:lnTo>
                  <a:lnTo>
                    <a:pt x="21502" y="6023"/>
                  </a:lnTo>
                  <a:lnTo>
                    <a:pt x="21129" y="5917"/>
                  </a:lnTo>
                  <a:close/>
                  <a:moveTo>
                    <a:pt x="9796" y="20364"/>
                  </a:moveTo>
                  <a:lnTo>
                    <a:pt x="4392" y="20364"/>
                  </a:lnTo>
                  <a:lnTo>
                    <a:pt x="4927" y="21475"/>
                  </a:lnTo>
                  <a:lnTo>
                    <a:pt x="5278" y="21600"/>
                  </a:lnTo>
                  <a:lnTo>
                    <a:pt x="9458" y="20986"/>
                  </a:lnTo>
                  <a:lnTo>
                    <a:pt x="9787" y="20931"/>
                  </a:lnTo>
                  <a:lnTo>
                    <a:pt x="9971" y="20726"/>
                  </a:lnTo>
                  <a:lnTo>
                    <a:pt x="9796" y="20364"/>
                  </a:lnTo>
                  <a:close/>
                  <a:moveTo>
                    <a:pt x="15125" y="1238"/>
                  </a:moveTo>
                  <a:lnTo>
                    <a:pt x="14701" y="1250"/>
                  </a:lnTo>
                  <a:lnTo>
                    <a:pt x="13219" y="2070"/>
                  </a:lnTo>
                  <a:lnTo>
                    <a:pt x="16628" y="2070"/>
                  </a:lnTo>
                  <a:lnTo>
                    <a:pt x="15125" y="1238"/>
                  </a:lnTo>
                  <a:close/>
                  <a:moveTo>
                    <a:pt x="16623" y="18393"/>
                  </a:moveTo>
                  <a:lnTo>
                    <a:pt x="13232" y="18393"/>
                  </a:lnTo>
                  <a:lnTo>
                    <a:pt x="14704" y="19214"/>
                  </a:lnTo>
                  <a:lnTo>
                    <a:pt x="15119" y="19227"/>
                  </a:lnTo>
                  <a:lnTo>
                    <a:pt x="16623" y="18393"/>
                  </a:lnTo>
                  <a:close/>
                  <a:moveTo>
                    <a:pt x="1482" y="0"/>
                  </a:moveTo>
                  <a:lnTo>
                    <a:pt x="3" y="100"/>
                  </a:lnTo>
                  <a:lnTo>
                    <a:pt x="4388" y="100"/>
                  </a:lnTo>
                  <a:lnTo>
                    <a:pt x="2954" y="5"/>
                  </a:lnTo>
                  <a:lnTo>
                    <a:pt x="1482" y="0"/>
                  </a:lnTo>
                  <a:close/>
                  <a:moveTo>
                    <a:pt x="4316" y="20369"/>
                  </a:moveTo>
                  <a:lnTo>
                    <a:pt x="0" y="20369"/>
                  </a:lnTo>
                  <a:lnTo>
                    <a:pt x="1434" y="20468"/>
                  </a:lnTo>
                  <a:lnTo>
                    <a:pt x="2913" y="20468"/>
                  </a:lnTo>
                  <a:lnTo>
                    <a:pt x="4316" y="20369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336" name="Group 336"/>
          <p:cNvGrpSpPr/>
          <p:nvPr/>
        </p:nvGrpSpPr>
        <p:grpSpPr>
          <a:xfrm>
            <a:off x="758614" y="4047367"/>
            <a:ext cx="164580" cy="164580"/>
            <a:chOff x="0" y="0"/>
            <a:chExt cx="164579" cy="164579"/>
          </a:xfrm>
        </p:grpSpPr>
        <p:sp>
          <p:nvSpPr>
            <p:cNvPr id="329" name="Shape 329"/>
            <p:cNvSpPr/>
            <p:nvPr/>
          </p:nvSpPr>
          <p:spPr>
            <a:xfrm>
              <a:off x="37960" y="141465"/>
              <a:ext cx="88478" cy="2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153" y="3275"/>
                  </a:lnTo>
                  <a:lnTo>
                    <a:pt x="2406" y="6053"/>
                  </a:lnTo>
                  <a:lnTo>
                    <a:pt x="3733" y="8201"/>
                  </a:lnTo>
                  <a:lnTo>
                    <a:pt x="3302" y="14301"/>
                  </a:lnTo>
                  <a:lnTo>
                    <a:pt x="3209" y="15689"/>
                  </a:lnTo>
                  <a:lnTo>
                    <a:pt x="3392" y="17102"/>
                  </a:lnTo>
                  <a:lnTo>
                    <a:pt x="3714" y="17411"/>
                  </a:lnTo>
                  <a:lnTo>
                    <a:pt x="7801" y="21600"/>
                  </a:lnTo>
                  <a:lnTo>
                    <a:pt x="8149" y="20757"/>
                  </a:lnTo>
                  <a:lnTo>
                    <a:pt x="8672" y="13280"/>
                  </a:lnTo>
                  <a:lnTo>
                    <a:pt x="12899" y="13280"/>
                  </a:lnTo>
                  <a:lnTo>
                    <a:pt x="12972" y="13245"/>
                  </a:lnTo>
                  <a:lnTo>
                    <a:pt x="18264" y="13245"/>
                  </a:lnTo>
                  <a:lnTo>
                    <a:pt x="17908" y="8154"/>
                  </a:lnTo>
                  <a:lnTo>
                    <a:pt x="19251" y="5970"/>
                  </a:lnTo>
                  <a:lnTo>
                    <a:pt x="20494" y="31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14299" y="111366"/>
              <a:ext cx="135781" cy="3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374" y="3311"/>
                  </a:lnTo>
                  <a:lnTo>
                    <a:pt x="849" y="6378"/>
                  </a:lnTo>
                  <a:lnTo>
                    <a:pt x="1406" y="9171"/>
                  </a:lnTo>
                  <a:lnTo>
                    <a:pt x="648" y="12026"/>
                  </a:lnTo>
                  <a:lnTo>
                    <a:pt x="475" y="12665"/>
                  </a:lnTo>
                  <a:lnTo>
                    <a:pt x="463" y="13662"/>
                  </a:lnTo>
                  <a:lnTo>
                    <a:pt x="2568" y="21600"/>
                  </a:lnTo>
                  <a:lnTo>
                    <a:pt x="2832" y="21547"/>
                  </a:lnTo>
                  <a:lnTo>
                    <a:pt x="3764" y="18038"/>
                  </a:lnTo>
                  <a:lnTo>
                    <a:pt x="17839" y="18038"/>
                  </a:lnTo>
                  <a:lnTo>
                    <a:pt x="20022" y="17985"/>
                  </a:lnTo>
                  <a:lnTo>
                    <a:pt x="21169" y="13662"/>
                  </a:lnTo>
                  <a:lnTo>
                    <a:pt x="21153" y="12665"/>
                  </a:lnTo>
                  <a:lnTo>
                    <a:pt x="20209" y="9095"/>
                  </a:lnTo>
                  <a:lnTo>
                    <a:pt x="20769" y="6272"/>
                  </a:lnTo>
                  <a:lnTo>
                    <a:pt x="21236" y="321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0" y="51117"/>
              <a:ext cx="164580" cy="62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3" y="0"/>
                  </a:moveTo>
                  <a:lnTo>
                    <a:pt x="637" y="264"/>
                  </a:lnTo>
                  <a:lnTo>
                    <a:pt x="584" y="761"/>
                  </a:lnTo>
                  <a:lnTo>
                    <a:pt x="0" y="6529"/>
                  </a:lnTo>
                  <a:lnTo>
                    <a:pt x="120" y="7013"/>
                  </a:lnTo>
                  <a:lnTo>
                    <a:pt x="312" y="7140"/>
                  </a:lnTo>
                  <a:lnTo>
                    <a:pt x="1165" y="7738"/>
                  </a:lnTo>
                  <a:lnTo>
                    <a:pt x="1075" y="9734"/>
                  </a:lnTo>
                  <a:lnTo>
                    <a:pt x="1074" y="11853"/>
                  </a:lnTo>
                  <a:lnTo>
                    <a:pt x="1165" y="13858"/>
                  </a:lnTo>
                  <a:lnTo>
                    <a:pt x="120" y="14592"/>
                  </a:lnTo>
                  <a:lnTo>
                    <a:pt x="0" y="15085"/>
                  </a:lnTo>
                  <a:lnTo>
                    <a:pt x="48" y="15537"/>
                  </a:lnTo>
                  <a:lnTo>
                    <a:pt x="588" y="20888"/>
                  </a:lnTo>
                  <a:lnTo>
                    <a:pt x="637" y="21336"/>
                  </a:lnTo>
                  <a:lnTo>
                    <a:pt x="833" y="21600"/>
                  </a:lnTo>
                  <a:lnTo>
                    <a:pt x="1023" y="21473"/>
                  </a:lnTo>
                  <a:lnTo>
                    <a:pt x="1877" y="20857"/>
                  </a:lnTo>
                  <a:lnTo>
                    <a:pt x="19697" y="20857"/>
                  </a:lnTo>
                  <a:lnTo>
                    <a:pt x="21015" y="20839"/>
                  </a:lnTo>
                  <a:lnTo>
                    <a:pt x="21552" y="15537"/>
                  </a:lnTo>
                  <a:lnTo>
                    <a:pt x="21600" y="15085"/>
                  </a:lnTo>
                  <a:lnTo>
                    <a:pt x="21480" y="14592"/>
                  </a:lnTo>
                  <a:lnTo>
                    <a:pt x="20413" y="13840"/>
                  </a:lnTo>
                  <a:lnTo>
                    <a:pt x="20502" y="11853"/>
                  </a:lnTo>
                  <a:lnTo>
                    <a:pt x="20501" y="9734"/>
                  </a:lnTo>
                  <a:lnTo>
                    <a:pt x="20410" y="7764"/>
                  </a:lnTo>
                  <a:lnTo>
                    <a:pt x="21287" y="7140"/>
                  </a:lnTo>
                  <a:lnTo>
                    <a:pt x="21480" y="7013"/>
                  </a:lnTo>
                  <a:lnTo>
                    <a:pt x="21600" y="6529"/>
                  </a:lnTo>
                  <a:lnTo>
                    <a:pt x="21014" y="761"/>
                  </a:lnTo>
                  <a:lnTo>
                    <a:pt x="19696" y="761"/>
                  </a:lnTo>
                  <a:lnTo>
                    <a:pt x="1882" y="743"/>
                  </a:lnTo>
                  <a:lnTo>
                    <a:pt x="1023" y="145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14338" y="17259"/>
              <a:ext cx="135717" cy="3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3" y="0"/>
                  </a:moveTo>
                  <a:lnTo>
                    <a:pt x="457" y="7939"/>
                  </a:lnTo>
                  <a:lnTo>
                    <a:pt x="471" y="8929"/>
                  </a:lnTo>
                  <a:lnTo>
                    <a:pt x="645" y="9570"/>
                  </a:lnTo>
                  <a:lnTo>
                    <a:pt x="1405" y="12450"/>
                  </a:lnTo>
                  <a:lnTo>
                    <a:pt x="841" y="15276"/>
                  </a:lnTo>
                  <a:lnTo>
                    <a:pt x="370" y="1834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232" y="18324"/>
                  </a:lnTo>
                  <a:lnTo>
                    <a:pt x="20765" y="15276"/>
                  </a:lnTo>
                  <a:lnTo>
                    <a:pt x="20209" y="12495"/>
                  </a:lnTo>
                  <a:lnTo>
                    <a:pt x="21157" y="8929"/>
                  </a:lnTo>
                  <a:lnTo>
                    <a:pt x="21173" y="7939"/>
                  </a:lnTo>
                  <a:lnTo>
                    <a:pt x="21019" y="7345"/>
                  </a:lnTo>
                  <a:lnTo>
                    <a:pt x="20028" y="3612"/>
                  </a:lnTo>
                  <a:lnTo>
                    <a:pt x="17852" y="3612"/>
                  </a:lnTo>
                  <a:lnTo>
                    <a:pt x="3762" y="3565"/>
                  </a:lnTo>
                  <a:lnTo>
                    <a:pt x="2828" y="53"/>
                  </a:lnTo>
                  <a:lnTo>
                    <a:pt x="256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37973" y="12"/>
              <a:ext cx="88431" cy="23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02" y="0"/>
                  </a:moveTo>
                  <a:lnTo>
                    <a:pt x="3713" y="4211"/>
                  </a:lnTo>
                  <a:lnTo>
                    <a:pt x="3391" y="4519"/>
                  </a:lnTo>
                  <a:lnTo>
                    <a:pt x="3207" y="5915"/>
                  </a:lnTo>
                  <a:lnTo>
                    <a:pt x="3333" y="7760"/>
                  </a:lnTo>
                  <a:lnTo>
                    <a:pt x="3735" y="13415"/>
                  </a:lnTo>
                  <a:lnTo>
                    <a:pt x="2385" y="15579"/>
                  </a:lnTo>
                  <a:lnTo>
                    <a:pt x="1127" y="1838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466" y="18360"/>
                  </a:lnTo>
                  <a:lnTo>
                    <a:pt x="19230" y="15662"/>
                  </a:lnTo>
                  <a:lnTo>
                    <a:pt x="17911" y="13485"/>
                  </a:lnTo>
                  <a:lnTo>
                    <a:pt x="18268" y="8399"/>
                  </a:lnTo>
                  <a:lnTo>
                    <a:pt x="8676" y="8399"/>
                  </a:lnTo>
                  <a:lnTo>
                    <a:pt x="8242" y="2260"/>
                  </a:lnTo>
                  <a:lnTo>
                    <a:pt x="8149" y="87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91084" y="0"/>
              <a:ext cx="22391" cy="9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43" y="0"/>
                  </a:moveTo>
                  <a:lnTo>
                    <a:pt x="2083" y="2277"/>
                  </a:lnTo>
                  <a:lnTo>
                    <a:pt x="0" y="21600"/>
                  </a:lnTo>
                  <a:lnTo>
                    <a:pt x="20912" y="21600"/>
                  </a:lnTo>
                  <a:lnTo>
                    <a:pt x="21600" y="15220"/>
                  </a:lnTo>
                  <a:lnTo>
                    <a:pt x="20889" y="11605"/>
                  </a:lnTo>
                  <a:lnTo>
                    <a:pt x="19627" y="10844"/>
                  </a:lnTo>
                  <a:lnTo>
                    <a:pt x="4705" y="911"/>
                  </a:lnTo>
                  <a:lnTo>
                    <a:pt x="344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73482" y="8305"/>
              <a:ext cx="86639" cy="15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238"/>
                  </a:moveTo>
                  <a:lnTo>
                    <a:pt x="19102" y="14238"/>
                  </a:lnTo>
                  <a:lnTo>
                    <a:pt x="21132" y="14542"/>
                  </a:lnTo>
                  <a:lnTo>
                    <a:pt x="21499" y="14436"/>
                  </a:lnTo>
                  <a:lnTo>
                    <a:pt x="21600" y="14238"/>
                  </a:lnTo>
                  <a:close/>
                  <a:moveTo>
                    <a:pt x="21129" y="5917"/>
                  </a:moveTo>
                  <a:lnTo>
                    <a:pt x="20764" y="5975"/>
                  </a:lnTo>
                  <a:lnTo>
                    <a:pt x="19096" y="6221"/>
                  </a:lnTo>
                  <a:lnTo>
                    <a:pt x="21598" y="6221"/>
                  </a:lnTo>
                  <a:lnTo>
                    <a:pt x="21502" y="6023"/>
                  </a:lnTo>
                  <a:lnTo>
                    <a:pt x="21129" y="5917"/>
                  </a:lnTo>
                  <a:close/>
                  <a:moveTo>
                    <a:pt x="9796" y="20364"/>
                  </a:moveTo>
                  <a:lnTo>
                    <a:pt x="4392" y="20364"/>
                  </a:lnTo>
                  <a:lnTo>
                    <a:pt x="4927" y="21475"/>
                  </a:lnTo>
                  <a:lnTo>
                    <a:pt x="5278" y="21600"/>
                  </a:lnTo>
                  <a:lnTo>
                    <a:pt x="9458" y="20986"/>
                  </a:lnTo>
                  <a:lnTo>
                    <a:pt x="9787" y="20931"/>
                  </a:lnTo>
                  <a:lnTo>
                    <a:pt x="9971" y="20726"/>
                  </a:lnTo>
                  <a:lnTo>
                    <a:pt x="9796" y="20364"/>
                  </a:lnTo>
                  <a:close/>
                  <a:moveTo>
                    <a:pt x="15125" y="1238"/>
                  </a:moveTo>
                  <a:lnTo>
                    <a:pt x="14701" y="1250"/>
                  </a:lnTo>
                  <a:lnTo>
                    <a:pt x="13219" y="2070"/>
                  </a:lnTo>
                  <a:lnTo>
                    <a:pt x="16628" y="2070"/>
                  </a:lnTo>
                  <a:lnTo>
                    <a:pt x="15125" y="1238"/>
                  </a:lnTo>
                  <a:close/>
                  <a:moveTo>
                    <a:pt x="16623" y="18393"/>
                  </a:moveTo>
                  <a:lnTo>
                    <a:pt x="13232" y="18393"/>
                  </a:lnTo>
                  <a:lnTo>
                    <a:pt x="14704" y="19214"/>
                  </a:lnTo>
                  <a:lnTo>
                    <a:pt x="15119" y="19227"/>
                  </a:lnTo>
                  <a:lnTo>
                    <a:pt x="16623" y="18393"/>
                  </a:lnTo>
                  <a:close/>
                  <a:moveTo>
                    <a:pt x="1482" y="0"/>
                  </a:moveTo>
                  <a:lnTo>
                    <a:pt x="3" y="100"/>
                  </a:lnTo>
                  <a:lnTo>
                    <a:pt x="4388" y="100"/>
                  </a:lnTo>
                  <a:lnTo>
                    <a:pt x="2954" y="5"/>
                  </a:lnTo>
                  <a:lnTo>
                    <a:pt x="1482" y="0"/>
                  </a:lnTo>
                  <a:close/>
                  <a:moveTo>
                    <a:pt x="4316" y="20369"/>
                  </a:moveTo>
                  <a:lnTo>
                    <a:pt x="0" y="20369"/>
                  </a:lnTo>
                  <a:lnTo>
                    <a:pt x="1434" y="20468"/>
                  </a:lnTo>
                  <a:lnTo>
                    <a:pt x="2913" y="20468"/>
                  </a:lnTo>
                  <a:lnTo>
                    <a:pt x="4316" y="20369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344" name="Group 344"/>
          <p:cNvGrpSpPr/>
          <p:nvPr/>
        </p:nvGrpSpPr>
        <p:grpSpPr>
          <a:xfrm>
            <a:off x="758614" y="5903734"/>
            <a:ext cx="164580" cy="164580"/>
            <a:chOff x="0" y="0"/>
            <a:chExt cx="164579" cy="164579"/>
          </a:xfrm>
        </p:grpSpPr>
        <p:sp>
          <p:nvSpPr>
            <p:cNvPr id="337" name="Shape 337"/>
            <p:cNvSpPr/>
            <p:nvPr/>
          </p:nvSpPr>
          <p:spPr>
            <a:xfrm>
              <a:off x="37960" y="141465"/>
              <a:ext cx="88478" cy="2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153" y="3275"/>
                  </a:lnTo>
                  <a:lnTo>
                    <a:pt x="2406" y="6053"/>
                  </a:lnTo>
                  <a:lnTo>
                    <a:pt x="3733" y="8201"/>
                  </a:lnTo>
                  <a:lnTo>
                    <a:pt x="3302" y="14301"/>
                  </a:lnTo>
                  <a:lnTo>
                    <a:pt x="3209" y="15689"/>
                  </a:lnTo>
                  <a:lnTo>
                    <a:pt x="3392" y="17102"/>
                  </a:lnTo>
                  <a:lnTo>
                    <a:pt x="3714" y="17411"/>
                  </a:lnTo>
                  <a:lnTo>
                    <a:pt x="7801" y="21600"/>
                  </a:lnTo>
                  <a:lnTo>
                    <a:pt x="8149" y="20757"/>
                  </a:lnTo>
                  <a:lnTo>
                    <a:pt x="8672" y="13280"/>
                  </a:lnTo>
                  <a:lnTo>
                    <a:pt x="12899" y="13280"/>
                  </a:lnTo>
                  <a:lnTo>
                    <a:pt x="12972" y="13245"/>
                  </a:lnTo>
                  <a:lnTo>
                    <a:pt x="18264" y="13245"/>
                  </a:lnTo>
                  <a:lnTo>
                    <a:pt x="17908" y="8154"/>
                  </a:lnTo>
                  <a:lnTo>
                    <a:pt x="19251" y="5970"/>
                  </a:lnTo>
                  <a:lnTo>
                    <a:pt x="20494" y="31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14299" y="111366"/>
              <a:ext cx="135781" cy="3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374" y="3311"/>
                  </a:lnTo>
                  <a:lnTo>
                    <a:pt x="849" y="6378"/>
                  </a:lnTo>
                  <a:lnTo>
                    <a:pt x="1406" y="9171"/>
                  </a:lnTo>
                  <a:lnTo>
                    <a:pt x="648" y="12026"/>
                  </a:lnTo>
                  <a:lnTo>
                    <a:pt x="475" y="12665"/>
                  </a:lnTo>
                  <a:lnTo>
                    <a:pt x="463" y="13662"/>
                  </a:lnTo>
                  <a:lnTo>
                    <a:pt x="2568" y="21600"/>
                  </a:lnTo>
                  <a:lnTo>
                    <a:pt x="2832" y="21547"/>
                  </a:lnTo>
                  <a:lnTo>
                    <a:pt x="3764" y="18038"/>
                  </a:lnTo>
                  <a:lnTo>
                    <a:pt x="17839" y="18038"/>
                  </a:lnTo>
                  <a:lnTo>
                    <a:pt x="20022" y="17985"/>
                  </a:lnTo>
                  <a:lnTo>
                    <a:pt x="21169" y="13662"/>
                  </a:lnTo>
                  <a:lnTo>
                    <a:pt x="21153" y="12665"/>
                  </a:lnTo>
                  <a:lnTo>
                    <a:pt x="20209" y="9095"/>
                  </a:lnTo>
                  <a:lnTo>
                    <a:pt x="20767" y="6272"/>
                  </a:lnTo>
                  <a:lnTo>
                    <a:pt x="21236" y="321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0" y="51117"/>
              <a:ext cx="164580" cy="62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3" y="0"/>
                  </a:moveTo>
                  <a:lnTo>
                    <a:pt x="637" y="264"/>
                  </a:lnTo>
                  <a:lnTo>
                    <a:pt x="584" y="761"/>
                  </a:lnTo>
                  <a:lnTo>
                    <a:pt x="0" y="6524"/>
                  </a:lnTo>
                  <a:lnTo>
                    <a:pt x="120" y="7013"/>
                  </a:lnTo>
                  <a:lnTo>
                    <a:pt x="312" y="7140"/>
                  </a:lnTo>
                  <a:lnTo>
                    <a:pt x="1165" y="7738"/>
                  </a:lnTo>
                  <a:lnTo>
                    <a:pt x="1075" y="9734"/>
                  </a:lnTo>
                  <a:lnTo>
                    <a:pt x="1074" y="11853"/>
                  </a:lnTo>
                  <a:lnTo>
                    <a:pt x="1165" y="13858"/>
                  </a:lnTo>
                  <a:lnTo>
                    <a:pt x="120" y="14592"/>
                  </a:lnTo>
                  <a:lnTo>
                    <a:pt x="0" y="15085"/>
                  </a:lnTo>
                  <a:lnTo>
                    <a:pt x="588" y="20888"/>
                  </a:lnTo>
                  <a:lnTo>
                    <a:pt x="637" y="21336"/>
                  </a:lnTo>
                  <a:lnTo>
                    <a:pt x="833" y="21600"/>
                  </a:lnTo>
                  <a:lnTo>
                    <a:pt x="1023" y="21473"/>
                  </a:lnTo>
                  <a:lnTo>
                    <a:pt x="1877" y="20857"/>
                  </a:lnTo>
                  <a:lnTo>
                    <a:pt x="19697" y="20857"/>
                  </a:lnTo>
                  <a:lnTo>
                    <a:pt x="21015" y="20839"/>
                  </a:lnTo>
                  <a:lnTo>
                    <a:pt x="21552" y="15537"/>
                  </a:lnTo>
                  <a:lnTo>
                    <a:pt x="21600" y="15085"/>
                  </a:lnTo>
                  <a:lnTo>
                    <a:pt x="21480" y="14592"/>
                  </a:lnTo>
                  <a:lnTo>
                    <a:pt x="20413" y="13840"/>
                  </a:lnTo>
                  <a:lnTo>
                    <a:pt x="20502" y="11853"/>
                  </a:lnTo>
                  <a:lnTo>
                    <a:pt x="20501" y="9734"/>
                  </a:lnTo>
                  <a:lnTo>
                    <a:pt x="20410" y="7764"/>
                  </a:lnTo>
                  <a:lnTo>
                    <a:pt x="21287" y="7140"/>
                  </a:lnTo>
                  <a:lnTo>
                    <a:pt x="21480" y="7013"/>
                  </a:lnTo>
                  <a:lnTo>
                    <a:pt x="21600" y="6524"/>
                  </a:lnTo>
                  <a:lnTo>
                    <a:pt x="21014" y="761"/>
                  </a:lnTo>
                  <a:lnTo>
                    <a:pt x="19696" y="761"/>
                  </a:lnTo>
                  <a:lnTo>
                    <a:pt x="1882" y="743"/>
                  </a:lnTo>
                  <a:lnTo>
                    <a:pt x="1023" y="145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14338" y="17259"/>
              <a:ext cx="135717" cy="3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3" y="0"/>
                  </a:moveTo>
                  <a:lnTo>
                    <a:pt x="455" y="7939"/>
                  </a:lnTo>
                  <a:lnTo>
                    <a:pt x="471" y="8929"/>
                  </a:lnTo>
                  <a:lnTo>
                    <a:pt x="1405" y="12450"/>
                  </a:lnTo>
                  <a:lnTo>
                    <a:pt x="841" y="15276"/>
                  </a:lnTo>
                  <a:lnTo>
                    <a:pt x="370" y="1834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232" y="18324"/>
                  </a:lnTo>
                  <a:lnTo>
                    <a:pt x="20765" y="15276"/>
                  </a:lnTo>
                  <a:lnTo>
                    <a:pt x="20209" y="12495"/>
                  </a:lnTo>
                  <a:lnTo>
                    <a:pt x="21157" y="8929"/>
                  </a:lnTo>
                  <a:lnTo>
                    <a:pt x="21173" y="7939"/>
                  </a:lnTo>
                  <a:lnTo>
                    <a:pt x="21019" y="7345"/>
                  </a:lnTo>
                  <a:lnTo>
                    <a:pt x="20028" y="3612"/>
                  </a:lnTo>
                  <a:lnTo>
                    <a:pt x="17852" y="3612"/>
                  </a:lnTo>
                  <a:lnTo>
                    <a:pt x="3762" y="3565"/>
                  </a:lnTo>
                  <a:lnTo>
                    <a:pt x="2828" y="53"/>
                  </a:lnTo>
                  <a:lnTo>
                    <a:pt x="256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37973" y="12"/>
              <a:ext cx="88431" cy="23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02" y="0"/>
                  </a:moveTo>
                  <a:lnTo>
                    <a:pt x="3713" y="4211"/>
                  </a:lnTo>
                  <a:lnTo>
                    <a:pt x="3391" y="4519"/>
                  </a:lnTo>
                  <a:lnTo>
                    <a:pt x="3207" y="5915"/>
                  </a:lnTo>
                  <a:lnTo>
                    <a:pt x="3333" y="7760"/>
                  </a:lnTo>
                  <a:lnTo>
                    <a:pt x="3735" y="13415"/>
                  </a:lnTo>
                  <a:lnTo>
                    <a:pt x="2385" y="15591"/>
                  </a:lnTo>
                  <a:lnTo>
                    <a:pt x="1127" y="1838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466" y="18360"/>
                  </a:lnTo>
                  <a:lnTo>
                    <a:pt x="19230" y="15662"/>
                  </a:lnTo>
                  <a:lnTo>
                    <a:pt x="17911" y="13485"/>
                  </a:lnTo>
                  <a:lnTo>
                    <a:pt x="18268" y="8399"/>
                  </a:lnTo>
                  <a:lnTo>
                    <a:pt x="8676" y="8399"/>
                  </a:lnTo>
                  <a:lnTo>
                    <a:pt x="8242" y="2260"/>
                  </a:lnTo>
                  <a:lnTo>
                    <a:pt x="8149" y="87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91084" y="0"/>
              <a:ext cx="22391" cy="9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43" y="0"/>
                  </a:moveTo>
                  <a:lnTo>
                    <a:pt x="2083" y="2277"/>
                  </a:lnTo>
                  <a:lnTo>
                    <a:pt x="0" y="21600"/>
                  </a:lnTo>
                  <a:lnTo>
                    <a:pt x="20912" y="21600"/>
                  </a:lnTo>
                  <a:lnTo>
                    <a:pt x="21600" y="15220"/>
                  </a:lnTo>
                  <a:lnTo>
                    <a:pt x="20889" y="11605"/>
                  </a:lnTo>
                  <a:lnTo>
                    <a:pt x="19627" y="10844"/>
                  </a:lnTo>
                  <a:lnTo>
                    <a:pt x="4705" y="911"/>
                  </a:lnTo>
                  <a:lnTo>
                    <a:pt x="344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73482" y="8305"/>
              <a:ext cx="86639" cy="15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238"/>
                  </a:moveTo>
                  <a:lnTo>
                    <a:pt x="19102" y="14238"/>
                  </a:lnTo>
                  <a:lnTo>
                    <a:pt x="21132" y="14542"/>
                  </a:lnTo>
                  <a:lnTo>
                    <a:pt x="21499" y="14436"/>
                  </a:lnTo>
                  <a:lnTo>
                    <a:pt x="21600" y="14238"/>
                  </a:lnTo>
                  <a:close/>
                  <a:moveTo>
                    <a:pt x="21129" y="5917"/>
                  </a:moveTo>
                  <a:lnTo>
                    <a:pt x="20764" y="5975"/>
                  </a:lnTo>
                  <a:lnTo>
                    <a:pt x="19096" y="6221"/>
                  </a:lnTo>
                  <a:lnTo>
                    <a:pt x="21598" y="6221"/>
                  </a:lnTo>
                  <a:lnTo>
                    <a:pt x="21502" y="6023"/>
                  </a:lnTo>
                  <a:lnTo>
                    <a:pt x="21129" y="5917"/>
                  </a:lnTo>
                  <a:close/>
                  <a:moveTo>
                    <a:pt x="9796" y="20364"/>
                  </a:moveTo>
                  <a:lnTo>
                    <a:pt x="4392" y="20364"/>
                  </a:lnTo>
                  <a:lnTo>
                    <a:pt x="4927" y="21475"/>
                  </a:lnTo>
                  <a:lnTo>
                    <a:pt x="5278" y="21600"/>
                  </a:lnTo>
                  <a:lnTo>
                    <a:pt x="9458" y="20986"/>
                  </a:lnTo>
                  <a:lnTo>
                    <a:pt x="9787" y="20931"/>
                  </a:lnTo>
                  <a:lnTo>
                    <a:pt x="9971" y="20726"/>
                  </a:lnTo>
                  <a:lnTo>
                    <a:pt x="9796" y="20364"/>
                  </a:lnTo>
                  <a:close/>
                  <a:moveTo>
                    <a:pt x="15125" y="1238"/>
                  </a:moveTo>
                  <a:lnTo>
                    <a:pt x="14701" y="1250"/>
                  </a:lnTo>
                  <a:lnTo>
                    <a:pt x="13219" y="2070"/>
                  </a:lnTo>
                  <a:lnTo>
                    <a:pt x="16628" y="2070"/>
                  </a:lnTo>
                  <a:lnTo>
                    <a:pt x="15125" y="1238"/>
                  </a:lnTo>
                  <a:close/>
                  <a:moveTo>
                    <a:pt x="16623" y="18393"/>
                  </a:moveTo>
                  <a:lnTo>
                    <a:pt x="13232" y="18393"/>
                  </a:lnTo>
                  <a:lnTo>
                    <a:pt x="14704" y="19214"/>
                  </a:lnTo>
                  <a:lnTo>
                    <a:pt x="15119" y="19227"/>
                  </a:lnTo>
                  <a:lnTo>
                    <a:pt x="16623" y="18393"/>
                  </a:lnTo>
                  <a:close/>
                  <a:moveTo>
                    <a:pt x="1482" y="0"/>
                  </a:moveTo>
                  <a:lnTo>
                    <a:pt x="3" y="100"/>
                  </a:lnTo>
                  <a:lnTo>
                    <a:pt x="4388" y="100"/>
                  </a:lnTo>
                  <a:lnTo>
                    <a:pt x="2954" y="5"/>
                  </a:lnTo>
                  <a:lnTo>
                    <a:pt x="1482" y="0"/>
                  </a:lnTo>
                  <a:close/>
                  <a:moveTo>
                    <a:pt x="4316" y="20369"/>
                  </a:moveTo>
                  <a:lnTo>
                    <a:pt x="0" y="20369"/>
                  </a:lnTo>
                  <a:lnTo>
                    <a:pt x="1434" y="20468"/>
                  </a:lnTo>
                  <a:lnTo>
                    <a:pt x="2913" y="20468"/>
                  </a:lnTo>
                  <a:lnTo>
                    <a:pt x="4316" y="20369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352" name="Group 352"/>
          <p:cNvGrpSpPr/>
          <p:nvPr/>
        </p:nvGrpSpPr>
        <p:grpSpPr>
          <a:xfrm>
            <a:off x="708497" y="6390283"/>
            <a:ext cx="164580" cy="164580"/>
            <a:chOff x="0" y="0"/>
            <a:chExt cx="164579" cy="164579"/>
          </a:xfrm>
        </p:grpSpPr>
        <p:sp>
          <p:nvSpPr>
            <p:cNvPr id="345" name="Shape 345"/>
            <p:cNvSpPr/>
            <p:nvPr/>
          </p:nvSpPr>
          <p:spPr>
            <a:xfrm>
              <a:off x="37960" y="141465"/>
              <a:ext cx="88478" cy="2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153" y="3275"/>
                  </a:lnTo>
                  <a:lnTo>
                    <a:pt x="2406" y="6064"/>
                  </a:lnTo>
                  <a:lnTo>
                    <a:pt x="3733" y="8212"/>
                  </a:lnTo>
                  <a:lnTo>
                    <a:pt x="3302" y="14301"/>
                  </a:lnTo>
                  <a:lnTo>
                    <a:pt x="3209" y="15689"/>
                  </a:lnTo>
                  <a:lnTo>
                    <a:pt x="3392" y="17101"/>
                  </a:lnTo>
                  <a:lnTo>
                    <a:pt x="3714" y="17411"/>
                  </a:lnTo>
                  <a:lnTo>
                    <a:pt x="7801" y="21600"/>
                  </a:lnTo>
                  <a:lnTo>
                    <a:pt x="8149" y="20757"/>
                  </a:lnTo>
                  <a:lnTo>
                    <a:pt x="8672" y="13280"/>
                  </a:lnTo>
                  <a:lnTo>
                    <a:pt x="12922" y="13280"/>
                  </a:lnTo>
                  <a:lnTo>
                    <a:pt x="12972" y="13257"/>
                  </a:lnTo>
                  <a:lnTo>
                    <a:pt x="18265" y="13257"/>
                  </a:lnTo>
                  <a:lnTo>
                    <a:pt x="17908" y="8154"/>
                  </a:lnTo>
                  <a:lnTo>
                    <a:pt x="19251" y="5970"/>
                  </a:lnTo>
                  <a:lnTo>
                    <a:pt x="20494" y="31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14299" y="111366"/>
              <a:ext cx="135781" cy="3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374" y="3311"/>
                  </a:lnTo>
                  <a:lnTo>
                    <a:pt x="849" y="6378"/>
                  </a:lnTo>
                  <a:lnTo>
                    <a:pt x="1406" y="9171"/>
                  </a:lnTo>
                  <a:lnTo>
                    <a:pt x="648" y="12026"/>
                  </a:lnTo>
                  <a:lnTo>
                    <a:pt x="475" y="12665"/>
                  </a:lnTo>
                  <a:lnTo>
                    <a:pt x="463" y="13662"/>
                  </a:lnTo>
                  <a:lnTo>
                    <a:pt x="2568" y="21600"/>
                  </a:lnTo>
                  <a:lnTo>
                    <a:pt x="2832" y="21547"/>
                  </a:lnTo>
                  <a:lnTo>
                    <a:pt x="3764" y="18038"/>
                  </a:lnTo>
                  <a:lnTo>
                    <a:pt x="17839" y="18038"/>
                  </a:lnTo>
                  <a:lnTo>
                    <a:pt x="20022" y="17985"/>
                  </a:lnTo>
                  <a:lnTo>
                    <a:pt x="21169" y="13662"/>
                  </a:lnTo>
                  <a:lnTo>
                    <a:pt x="21153" y="12665"/>
                  </a:lnTo>
                  <a:lnTo>
                    <a:pt x="20209" y="9095"/>
                  </a:lnTo>
                  <a:lnTo>
                    <a:pt x="20767" y="6272"/>
                  </a:lnTo>
                  <a:lnTo>
                    <a:pt x="21236" y="321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0" y="51117"/>
              <a:ext cx="164580" cy="62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3" y="0"/>
                  </a:moveTo>
                  <a:lnTo>
                    <a:pt x="637" y="264"/>
                  </a:lnTo>
                  <a:lnTo>
                    <a:pt x="584" y="761"/>
                  </a:lnTo>
                  <a:lnTo>
                    <a:pt x="0" y="6529"/>
                  </a:lnTo>
                  <a:lnTo>
                    <a:pt x="120" y="7012"/>
                  </a:lnTo>
                  <a:lnTo>
                    <a:pt x="312" y="7140"/>
                  </a:lnTo>
                  <a:lnTo>
                    <a:pt x="1165" y="7738"/>
                  </a:lnTo>
                  <a:lnTo>
                    <a:pt x="1075" y="9734"/>
                  </a:lnTo>
                  <a:lnTo>
                    <a:pt x="1074" y="11857"/>
                  </a:lnTo>
                  <a:lnTo>
                    <a:pt x="1165" y="13858"/>
                  </a:lnTo>
                  <a:lnTo>
                    <a:pt x="120" y="14592"/>
                  </a:lnTo>
                  <a:lnTo>
                    <a:pt x="0" y="15085"/>
                  </a:lnTo>
                  <a:lnTo>
                    <a:pt x="588" y="20888"/>
                  </a:lnTo>
                  <a:lnTo>
                    <a:pt x="637" y="21336"/>
                  </a:lnTo>
                  <a:lnTo>
                    <a:pt x="833" y="21600"/>
                  </a:lnTo>
                  <a:lnTo>
                    <a:pt x="1023" y="21473"/>
                  </a:lnTo>
                  <a:lnTo>
                    <a:pt x="1877" y="20857"/>
                  </a:lnTo>
                  <a:lnTo>
                    <a:pt x="19697" y="20857"/>
                  </a:lnTo>
                  <a:lnTo>
                    <a:pt x="21015" y="20839"/>
                  </a:lnTo>
                  <a:lnTo>
                    <a:pt x="21552" y="15537"/>
                  </a:lnTo>
                  <a:lnTo>
                    <a:pt x="21600" y="15085"/>
                  </a:lnTo>
                  <a:lnTo>
                    <a:pt x="21480" y="14592"/>
                  </a:lnTo>
                  <a:lnTo>
                    <a:pt x="20413" y="13840"/>
                  </a:lnTo>
                  <a:lnTo>
                    <a:pt x="20502" y="11857"/>
                  </a:lnTo>
                  <a:lnTo>
                    <a:pt x="20501" y="9734"/>
                  </a:lnTo>
                  <a:lnTo>
                    <a:pt x="20410" y="7764"/>
                  </a:lnTo>
                  <a:lnTo>
                    <a:pt x="21287" y="7140"/>
                  </a:lnTo>
                  <a:lnTo>
                    <a:pt x="21480" y="7012"/>
                  </a:lnTo>
                  <a:lnTo>
                    <a:pt x="21600" y="6529"/>
                  </a:lnTo>
                  <a:lnTo>
                    <a:pt x="21014" y="761"/>
                  </a:lnTo>
                  <a:lnTo>
                    <a:pt x="19696" y="761"/>
                  </a:lnTo>
                  <a:lnTo>
                    <a:pt x="1882" y="743"/>
                  </a:lnTo>
                  <a:lnTo>
                    <a:pt x="1023" y="145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14338" y="17259"/>
              <a:ext cx="135717" cy="3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3" y="0"/>
                  </a:moveTo>
                  <a:lnTo>
                    <a:pt x="455" y="7939"/>
                  </a:lnTo>
                  <a:lnTo>
                    <a:pt x="471" y="8929"/>
                  </a:lnTo>
                  <a:lnTo>
                    <a:pt x="1405" y="12450"/>
                  </a:lnTo>
                  <a:lnTo>
                    <a:pt x="841" y="15276"/>
                  </a:lnTo>
                  <a:lnTo>
                    <a:pt x="370" y="1834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232" y="18324"/>
                  </a:lnTo>
                  <a:lnTo>
                    <a:pt x="20765" y="15276"/>
                  </a:lnTo>
                  <a:lnTo>
                    <a:pt x="20209" y="12495"/>
                  </a:lnTo>
                  <a:lnTo>
                    <a:pt x="21157" y="8929"/>
                  </a:lnTo>
                  <a:lnTo>
                    <a:pt x="21173" y="7939"/>
                  </a:lnTo>
                  <a:lnTo>
                    <a:pt x="21019" y="7345"/>
                  </a:lnTo>
                  <a:lnTo>
                    <a:pt x="20030" y="3619"/>
                  </a:lnTo>
                  <a:lnTo>
                    <a:pt x="17852" y="3619"/>
                  </a:lnTo>
                  <a:lnTo>
                    <a:pt x="3762" y="3565"/>
                  </a:lnTo>
                  <a:lnTo>
                    <a:pt x="2828" y="53"/>
                  </a:lnTo>
                  <a:lnTo>
                    <a:pt x="256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37973" y="12"/>
              <a:ext cx="88414" cy="23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03" y="0"/>
                  </a:moveTo>
                  <a:lnTo>
                    <a:pt x="3714" y="4211"/>
                  </a:lnTo>
                  <a:lnTo>
                    <a:pt x="3391" y="4519"/>
                  </a:lnTo>
                  <a:lnTo>
                    <a:pt x="3208" y="5915"/>
                  </a:lnTo>
                  <a:lnTo>
                    <a:pt x="3334" y="7760"/>
                  </a:lnTo>
                  <a:lnTo>
                    <a:pt x="3735" y="13415"/>
                  </a:lnTo>
                  <a:lnTo>
                    <a:pt x="2386" y="15591"/>
                  </a:lnTo>
                  <a:lnTo>
                    <a:pt x="1123" y="1839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465" y="18360"/>
                  </a:lnTo>
                  <a:lnTo>
                    <a:pt x="19234" y="15662"/>
                  </a:lnTo>
                  <a:lnTo>
                    <a:pt x="17915" y="13485"/>
                  </a:lnTo>
                  <a:lnTo>
                    <a:pt x="18271" y="8399"/>
                  </a:lnTo>
                  <a:lnTo>
                    <a:pt x="8678" y="8399"/>
                  </a:lnTo>
                  <a:lnTo>
                    <a:pt x="8244" y="2260"/>
                  </a:lnTo>
                  <a:lnTo>
                    <a:pt x="8151" y="876"/>
                  </a:lnTo>
                  <a:lnTo>
                    <a:pt x="780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91084" y="0"/>
              <a:ext cx="22391" cy="9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43" y="0"/>
                  </a:moveTo>
                  <a:lnTo>
                    <a:pt x="2083" y="2277"/>
                  </a:lnTo>
                  <a:lnTo>
                    <a:pt x="0" y="21600"/>
                  </a:lnTo>
                  <a:lnTo>
                    <a:pt x="20912" y="21600"/>
                  </a:lnTo>
                  <a:lnTo>
                    <a:pt x="21600" y="15220"/>
                  </a:lnTo>
                  <a:lnTo>
                    <a:pt x="20889" y="11605"/>
                  </a:lnTo>
                  <a:lnTo>
                    <a:pt x="19627" y="10844"/>
                  </a:lnTo>
                  <a:lnTo>
                    <a:pt x="4705" y="909"/>
                  </a:lnTo>
                  <a:lnTo>
                    <a:pt x="344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73482" y="8305"/>
              <a:ext cx="86639" cy="15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238"/>
                  </a:moveTo>
                  <a:lnTo>
                    <a:pt x="19102" y="14238"/>
                  </a:lnTo>
                  <a:lnTo>
                    <a:pt x="21132" y="14542"/>
                  </a:lnTo>
                  <a:lnTo>
                    <a:pt x="21499" y="14436"/>
                  </a:lnTo>
                  <a:lnTo>
                    <a:pt x="21600" y="14238"/>
                  </a:lnTo>
                  <a:close/>
                  <a:moveTo>
                    <a:pt x="21129" y="5917"/>
                  </a:moveTo>
                  <a:lnTo>
                    <a:pt x="20764" y="5975"/>
                  </a:lnTo>
                  <a:lnTo>
                    <a:pt x="19096" y="6221"/>
                  </a:lnTo>
                  <a:lnTo>
                    <a:pt x="21598" y="6221"/>
                  </a:lnTo>
                  <a:lnTo>
                    <a:pt x="21502" y="6023"/>
                  </a:lnTo>
                  <a:lnTo>
                    <a:pt x="21129" y="5917"/>
                  </a:lnTo>
                  <a:close/>
                  <a:moveTo>
                    <a:pt x="9797" y="20366"/>
                  </a:moveTo>
                  <a:lnTo>
                    <a:pt x="4392" y="20366"/>
                  </a:lnTo>
                  <a:lnTo>
                    <a:pt x="4927" y="21475"/>
                  </a:lnTo>
                  <a:lnTo>
                    <a:pt x="5278" y="21600"/>
                  </a:lnTo>
                  <a:lnTo>
                    <a:pt x="9458" y="20986"/>
                  </a:lnTo>
                  <a:lnTo>
                    <a:pt x="9787" y="20931"/>
                  </a:lnTo>
                  <a:lnTo>
                    <a:pt x="9971" y="20726"/>
                  </a:lnTo>
                  <a:lnTo>
                    <a:pt x="9797" y="20366"/>
                  </a:lnTo>
                  <a:close/>
                  <a:moveTo>
                    <a:pt x="15125" y="1238"/>
                  </a:moveTo>
                  <a:lnTo>
                    <a:pt x="14701" y="1250"/>
                  </a:lnTo>
                  <a:lnTo>
                    <a:pt x="13219" y="2071"/>
                  </a:lnTo>
                  <a:lnTo>
                    <a:pt x="16631" y="2071"/>
                  </a:lnTo>
                  <a:lnTo>
                    <a:pt x="15125" y="1238"/>
                  </a:lnTo>
                  <a:close/>
                  <a:moveTo>
                    <a:pt x="16623" y="18393"/>
                  </a:moveTo>
                  <a:lnTo>
                    <a:pt x="13232" y="18393"/>
                  </a:lnTo>
                  <a:lnTo>
                    <a:pt x="14704" y="19214"/>
                  </a:lnTo>
                  <a:lnTo>
                    <a:pt x="15119" y="19227"/>
                  </a:lnTo>
                  <a:lnTo>
                    <a:pt x="16623" y="18393"/>
                  </a:lnTo>
                  <a:close/>
                  <a:moveTo>
                    <a:pt x="1482" y="0"/>
                  </a:moveTo>
                  <a:lnTo>
                    <a:pt x="3" y="100"/>
                  </a:lnTo>
                  <a:lnTo>
                    <a:pt x="4388" y="100"/>
                  </a:lnTo>
                  <a:lnTo>
                    <a:pt x="2954" y="5"/>
                  </a:lnTo>
                  <a:lnTo>
                    <a:pt x="1482" y="0"/>
                  </a:lnTo>
                  <a:close/>
                  <a:moveTo>
                    <a:pt x="4341" y="20369"/>
                  </a:moveTo>
                  <a:lnTo>
                    <a:pt x="0" y="20369"/>
                  </a:lnTo>
                  <a:lnTo>
                    <a:pt x="1434" y="20468"/>
                  </a:lnTo>
                  <a:lnTo>
                    <a:pt x="2913" y="20468"/>
                  </a:lnTo>
                  <a:lnTo>
                    <a:pt x="4341" y="20369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360" name="Group 360"/>
          <p:cNvGrpSpPr/>
          <p:nvPr/>
        </p:nvGrpSpPr>
        <p:grpSpPr>
          <a:xfrm>
            <a:off x="758614" y="1481013"/>
            <a:ext cx="164580" cy="164580"/>
            <a:chOff x="0" y="0"/>
            <a:chExt cx="164579" cy="164579"/>
          </a:xfrm>
        </p:grpSpPr>
        <p:sp>
          <p:nvSpPr>
            <p:cNvPr id="353" name="Shape 353"/>
            <p:cNvSpPr/>
            <p:nvPr/>
          </p:nvSpPr>
          <p:spPr>
            <a:xfrm>
              <a:off x="37960" y="141465"/>
              <a:ext cx="88478" cy="2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153" y="3275"/>
                  </a:lnTo>
                  <a:lnTo>
                    <a:pt x="2406" y="6053"/>
                  </a:lnTo>
                  <a:lnTo>
                    <a:pt x="3733" y="8201"/>
                  </a:lnTo>
                  <a:lnTo>
                    <a:pt x="3302" y="14301"/>
                  </a:lnTo>
                  <a:lnTo>
                    <a:pt x="3209" y="15689"/>
                  </a:lnTo>
                  <a:lnTo>
                    <a:pt x="3392" y="17102"/>
                  </a:lnTo>
                  <a:lnTo>
                    <a:pt x="3714" y="17411"/>
                  </a:lnTo>
                  <a:lnTo>
                    <a:pt x="7801" y="21600"/>
                  </a:lnTo>
                  <a:lnTo>
                    <a:pt x="8149" y="20757"/>
                  </a:lnTo>
                  <a:lnTo>
                    <a:pt x="8672" y="13280"/>
                  </a:lnTo>
                  <a:lnTo>
                    <a:pt x="12899" y="13280"/>
                  </a:lnTo>
                  <a:lnTo>
                    <a:pt x="12972" y="13245"/>
                  </a:lnTo>
                  <a:lnTo>
                    <a:pt x="18264" y="13245"/>
                  </a:lnTo>
                  <a:lnTo>
                    <a:pt x="17908" y="8154"/>
                  </a:lnTo>
                  <a:lnTo>
                    <a:pt x="19251" y="5970"/>
                  </a:lnTo>
                  <a:lnTo>
                    <a:pt x="20494" y="31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14299" y="111366"/>
              <a:ext cx="135781" cy="3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374" y="3311"/>
                  </a:lnTo>
                  <a:lnTo>
                    <a:pt x="849" y="6378"/>
                  </a:lnTo>
                  <a:lnTo>
                    <a:pt x="1406" y="9164"/>
                  </a:lnTo>
                  <a:lnTo>
                    <a:pt x="648" y="12026"/>
                  </a:lnTo>
                  <a:lnTo>
                    <a:pt x="475" y="12665"/>
                  </a:lnTo>
                  <a:lnTo>
                    <a:pt x="463" y="13662"/>
                  </a:lnTo>
                  <a:lnTo>
                    <a:pt x="2568" y="21600"/>
                  </a:lnTo>
                  <a:lnTo>
                    <a:pt x="2832" y="21547"/>
                  </a:lnTo>
                  <a:lnTo>
                    <a:pt x="3764" y="18038"/>
                  </a:lnTo>
                  <a:lnTo>
                    <a:pt x="17839" y="18038"/>
                  </a:lnTo>
                  <a:lnTo>
                    <a:pt x="20022" y="17985"/>
                  </a:lnTo>
                  <a:lnTo>
                    <a:pt x="21169" y="13662"/>
                  </a:lnTo>
                  <a:lnTo>
                    <a:pt x="21153" y="12665"/>
                  </a:lnTo>
                  <a:lnTo>
                    <a:pt x="20209" y="9095"/>
                  </a:lnTo>
                  <a:lnTo>
                    <a:pt x="20767" y="6272"/>
                  </a:lnTo>
                  <a:lnTo>
                    <a:pt x="21236" y="321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0" y="51117"/>
              <a:ext cx="164580" cy="62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3" y="0"/>
                  </a:moveTo>
                  <a:lnTo>
                    <a:pt x="637" y="264"/>
                  </a:lnTo>
                  <a:lnTo>
                    <a:pt x="584" y="761"/>
                  </a:lnTo>
                  <a:lnTo>
                    <a:pt x="0" y="6524"/>
                  </a:lnTo>
                  <a:lnTo>
                    <a:pt x="120" y="7013"/>
                  </a:lnTo>
                  <a:lnTo>
                    <a:pt x="312" y="7140"/>
                  </a:lnTo>
                  <a:lnTo>
                    <a:pt x="1165" y="7738"/>
                  </a:lnTo>
                  <a:lnTo>
                    <a:pt x="1075" y="9734"/>
                  </a:lnTo>
                  <a:lnTo>
                    <a:pt x="1074" y="11853"/>
                  </a:lnTo>
                  <a:lnTo>
                    <a:pt x="1165" y="13858"/>
                  </a:lnTo>
                  <a:lnTo>
                    <a:pt x="120" y="14592"/>
                  </a:lnTo>
                  <a:lnTo>
                    <a:pt x="0" y="15085"/>
                  </a:lnTo>
                  <a:lnTo>
                    <a:pt x="588" y="20888"/>
                  </a:lnTo>
                  <a:lnTo>
                    <a:pt x="637" y="21336"/>
                  </a:lnTo>
                  <a:lnTo>
                    <a:pt x="833" y="21600"/>
                  </a:lnTo>
                  <a:lnTo>
                    <a:pt x="1023" y="21473"/>
                  </a:lnTo>
                  <a:lnTo>
                    <a:pt x="1877" y="20857"/>
                  </a:lnTo>
                  <a:lnTo>
                    <a:pt x="19697" y="20857"/>
                  </a:lnTo>
                  <a:lnTo>
                    <a:pt x="21015" y="20839"/>
                  </a:lnTo>
                  <a:lnTo>
                    <a:pt x="21552" y="15537"/>
                  </a:lnTo>
                  <a:lnTo>
                    <a:pt x="21600" y="15085"/>
                  </a:lnTo>
                  <a:lnTo>
                    <a:pt x="21480" y="14592"/>
                  </a:lnTo>
                  <a:lnTo>
                    <a:pt x="20413" y="13840"/>
                  </a:lnTo>
                  <a:lnTo>
                    <a:pt x="20502" y="11853"/>
                  </a:lnTo>
                  <a:lnTo>
                    <a:pt x="20501" y="9734"/>
                  </a:lnTo>
                  <a:lnTo>
                    <a:pt x="20410" y="7764"/>
                  </a:lnTo>
                  <a:lnTo>
                    <a:pt x="21287" y="7140"/>
                  </a:lnTo>
                  <a:lnTo>
                    <a:pt x="21480" y="7013"/>
                  </a:lnTo>
                  <a:lnTo>
                    <a:pt x="21600" y="6524"/>
                  </a:lnTo>
                  <a:lnTo>
                    <a:pt x="21014" y="761"/>
                  </a:lnTo>
                  <a:lnTo>
                    <a:pt x="19696" y="761"/>
                  </a:lnTo>
                  <a:lnTo>
                    <a:pt x="1882" y="743"/>
                  </a:lnTo>
                  <a:lnTo>
                    <a:pt x="1023" y="145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14338" y="17259"/>
              <a:ext cx="135717" cy="3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3" y="0"/>
                  </a:moveTo>
                  <a:lnTo>
                    <a:pt x="455" y="7939"/>
                  </a:lnTo>
                  <a:lnTo>
                    <a:pt x="471" y="8922"/>
                  </a:lnTo>
                  <a:lnTo>
                    <a:pt x="1405" y="12450"/>
                  </a:lnTo>
                  <a:lnTo>
                    <a:pt x="841" y="15276"/>
                  </a:lnTo>
                  <a:lnTo>
                    <a:pt x="370" y="1834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232" y="18324"/>
                  </a:lnTo>
                  <a:lnTo>
                    <a:pt x="20765" y="15276"/>
                  </a:lnTo>
                  <a:lnTo>
                    <a:pt x="20209" y="12495"/>
                  </a:lnTo>
                  <a:lnTo>
                    <a:pt x="21157" y="8922"/>
                  </a:lnTo>
                  <a:lnTo>
                    <a:pt x="21173" y="7939"/>
                  </a:lnTo>
                  <a:lnTo>
                    <a:pt x="21019" y="7345"/>
                  </a:lnTo>
                  <a:lnTo>
                    <a:pt x="20028" y="3612"/>
                  </a:lnTo>
                  <a:lnTo>
                    <a:pt x="17852" y="3612"/>
                  </a:lnTo>
                  <a:lnTo>
                    <a:pt x="3762" y="3565"/>
                  </a:lnTo>
                  <a:lnTo>
                    <a:pt x="2828" y="53"/>
                  </a:lnTo>
                  <a:lnTo>
                    <a:pt x="256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37973" y="12"/>
              <a:ext cx="88431" cy="23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02" y="0"/>
                  </a:moveTo>
                  <a:lnTo>
                    <a:pt x="3713" y="4211"/>
                  </a:lnTo>
                  <a:lnTo>
                    <a:pt x="3391" y="4519"/>
                  </a:lnTo>
                  <a:lnTo>
                    <a:pt x="3207" y="5915"/>
                  </a:lnTo>
                  <a:lnTo>
                    <a:pt x="3333" y="7760"/>
                  </a:lnTo>
                  <a:lnTo>
                    <a:pt x="3735" y="13415"/>
                  </a:lnTo>
                  <a:lnTo>
                    <a:pt x="2385" y="15579"/>
                  </a:lnTo>
                  <a:lnTo>
                    <a:pt x="1127" y="1838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466" y="18360"/>
                  </a:lnTo>
                  <a:lnTo>
                    <a:pt x="19230" y="15662"/>
                  </a:lnTo>
                  <a:lnTo>
                    <a:pt x="17911" y="13485"/>
                  </a:lnTo>
                  <a:lnTo>
                    <a:pt x="18268" y="8399"/>
                  </a:lnTo>
                  <a:lnTo>
                    <a:pt x="8676" y="8399"/>
                  </a:lnTo>
                  <a:lnTo>
                    <a:pt x="8242" y="2260"/>
                  </a:lnTo>
                  <a:lnTo>
                    <a:pt x="8149" y="87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91084" y="0"/>
              <a:ext cx="22391" cy="9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43" y="0"/>
                  </a:moveTo>
                  <a:lnTo>
                    <a:pt x="2083" y="2277"/>
                  </a:lnTo>
                  <a:lnTo>
                    <a:pt x="0" y="21600"/>
                  </a:lnTo>
                  <a:lnTo>
                    <a:pt x="20912" y="21600"/>
                  </a:lnTo>
                  <a:lnTo>
                    <a:pt x="21600" y="15220"/>
                  </a:lnTo>
                  <a:lnTo>
                    <a:pt x="20889" y="11605"/>
                  </a:lnTo>
                  <a:lnTo>
                    <a:pt x="19627" y="10844"/>
                  </a:lnTo>
                  <a:lnTo>
                    <a:pt x="4705" y="911"/>
                  </a:lnTo>
                  <a:lnTo>
                    <a:pt x="344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73482" y="8305"/>
              <a:ext cx="86639" cy="15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238"/>
                  </a:moveTo>
                  <a:lnTo>
                    <a:pt x="19102" y="14238"/>
                  </a:lnTo>
                  <a:lnTo>
                    <a:pt x="21132" y="14542"/>
                  </a:lnTo>
                  <a:lnTo>
                    <a:pt x="21499" y="14436"/>
                  </a:lnTo>
                  <a:lnTo>
                    <a:pt x="21600" y="14238"/>
                  </a:lnTo>
                  <a:close/>
                  <a:moveTo>
                    <a:pt x="21129" y="5917"/>
                  </a:moveTo>
                  <a:lnTo>
                    <a:pt x="20764" y="5975"/>
                  </a:lnTo>
                  <a:lnTo>
                    <a:pt x="19096" y="6221"/>
                  </a:lnTo>
                  <a:lnTo>
                    <a:pt x="21598" y="6221"/>
                  </a:lnTo>
                  <a:lnTo>
                    <a:pt x="21502" y="6023"/>
                  </a:lnTo>
                  <a:lnTo>
                    <a:pt x="21129" y="5917"/>
                  </a:lnTo>
                  <a:close/>
                  <a:moveTo>
                    <a:pt x="9796" y="20364"/>
                  </a:moveTo>
                  <a:lnTo>
                    <a:pt x="4392" y="20364"/>
                  </a:lnTo>
                  <a:lnTo>
                    <a:pt x="4927" y="21475"/>
                  </a:lnTo>
                  <a:lnTo>
                    <a:pt x="5278" y="21600"/>
                  </a:lnTo>
                  <a:lnTo>
                    <a:pt x="9458" y="20986"/>
                  </a:lnTo>
                  <a:lnTo>
                    <a:pt x="9787" y="20931"/>
                  </a:lnTo>
                  <a:lnTo>
                    <a:pt x="9971" y="20726"/>
                  </a:lnTo>
                  <a:lnTo>
                    <a:pt x="9796" y="20364"/>
                  </a:lnTo>
                  <a:close/>
                  <a:moveTo>
                    <a:pt x="15125" y="1238"/>
                  </a:moveTo>
                  <a:lnTo>
                    <a:pt x="14701" y="1250"/>
                  </a:lnTo>
                  <a:lnTo>
                    <a:pt x="13219" y="2070"/>
                  </a:lnTo>
                  <a:lnTo>
                    <a:pt x="16628" y="2070"/>
                  </a:lnTo>
                  <a:lnTo>
                    <a:pt x="15125" y="1238"/>
                  </a:lnTo>
                  <a:close/>
                  <a:moveTo>
                    <a:pt x="16623" y="18393"/>
                  </a:moveTo>
                  <a:lnTo>
                    <a:pt x="13232" y="18393"/>
                  </a:lnTo>
                  <a:lnTo>
                    <a:pt x="14704" y="19214"/>
                  </a:lnTo>
                  <a:lnTo>
                    <a:pt x="15119" y="19227"/>
                  </a:lnTo>
                  <a:lnTo>
                    <a:pt x="16623" y="18393"/>
                  </a:lnTo>
                  <a:close/>
                  <a:moveTo>
                    <a:pt x="1482" y="0"/>
                  </a:moveTo>
                  <a:lnTo>
                    <a:pt x="3" y="100"/>
                  </a:lnTo>
                  <a:lnTo>
                    <a:pt x="4388" y="100"/>
                  </a:lnTo>
                  <a:lnTo>
                    <a:pt x="2954" y="5"/>
                  </a:lnTo>
                  <a:lnTo>
                    <a:pt x="1482" y="0"/>
                  </a:lnTo>
                  <a:close/>
                  <a:moveTo>
                    <a:pt x="4316" y="20369"/>
                  </a:moveTo>
                  <a:lnTo>
                    <a:pt x="0" y="20369"/>
                  </a:lnTo>
                  <a:lnTo>
                    <a:pt x="1434" y="20468"/>
                  </a:lnTo>
                  <a:lnTo>
                    <a:pt x="2913" y="20468"/>
                  </a:lnTo>
                  <a:lnTo>
                    <a:pt x="4316" y="20369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368" name="Group 368"/>
          <p:cNvGrpSpPr/>
          <p:nvPr/>
        </p:nvGrpSpPr>
        <p:grpSpPr>
          <a:xfrm>
            <a:off x="756684" y="1862593"/>
            <a:ext cx="164580" cy="164580"/>
            <a:chOff x="0" y="0"/>
            <a:chExt cx="164579" cy="164579"/>
          </a:xfrm>
        </p:grpSpPr>
        <p:sp>
          <p:nvSpPr>
            <p:cNvPr id="361" name="Shape 361"/>
            <p:cNvSpPr/>
            <p:nvPr/>
          </p:nvSpPr>
          <p:spPr>
            <a:xfrm>
              <a:off x="37960" y="141465"/>
              <a:ext cx="88478" cy="2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153" y="3275"/>
                  </a:lnTo>
                  <a:lnTo>
                    <a:pt x="2406" y="6053"/>
                  </a:lnTo>
                  <a:lnTo>
                    <a:pt x="3733" y="8201"/>
                  </a:lnTo>
                  <a:lnTo>
                    <a:pt x="3302" y="14301"/>
                  </a:lnTo>
                  <a:lnTo>
                    <a:pt x="3209" y="15689"/>
                  </a:lnTo>
                  <a:lnTo>
                    <a:pt x="3392" y="17102"/>
                  </a:lnTo>
                  <a:lnTo>
                    <a:pt x="3714" y="17411"/>
                  </a:lnTo>
                  <a:lnTo>
                    <a:pt x="7801" y="21600"/>
                  </a:lnTo>
                  <a:lnTo>
                    <a:pt x="8149" y="20757"/>
                  </a:lnTo>
                  <a:lnTo>
                    <a:pt x="8672" y="13280"/>
                  </a:lnTo>
                  <a:lnTo>
                    <a:pt x="12899" y="13280"/>
                  </a:lnTo>
                  <a:lnTo>
                    <a:pt x="12972" y="13245"/>
                  </a:lnTo>
                  <a:lnTo>
                    <a:pt x="18264" y="13245"/>
                  </a:lnTo>
                  <a:lnTo>
                    <a:pt x="17908" y="8154"/>
                  </a:lnTo>
                  <a:lnTo>
                    <a:pt x="19251" y="5970"/>
                  </a:lnTo>
                  <a:lnTo>
                    <a:pt x="20494" y="31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14299" y="111366"/>
              <a:ext cx="135781" cy="3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374" y="3311"/>
                  </a:lnTo>
                  <a:lnTo>
                    <a:pt x="849" y="6378"/>
                  </a:lnTo>
                  <a:lnTo>
                    <a:pt x="1406" y="9164"/>
                  </a:lnTo>
                  <a:lnTo>
                    <a:pt x="648" y="12026"/>
                  </a:lnTo>
                  <a:lnTo>
                    <a:pt x="475" y="12665"/>
                  </a:lnTo>
                  <a:lnTo>
                    <a:pt x="463" y="13662"/>
                  </a:lnTo>
                  <a:lnTo>
                    <a:pt x="2568" y="21600"/>
                  </a:lnTo>
                  <a:lnTo>
                    <a:pt x="2832" y="21547"/>
                  </a:lnTo>
                  <a:lnTo>
                    <a:pt x="3764" y="18038"/>
                  </a:lnTo>
                  <a:lnTo>
                    <a:pt x="17839" y="18038"/>
                  </a:lnTo>
                  <a:lnTo>
                    <a:pt x="20022" y="17985"/>
                  </a:lnTo>
                  <a:lnTo>
                    <a:pt x="21169" y="13662"/>
                  </a:lnTo>
                  <a:lnTo>
                    <a:pt x="21153" y="12665"/>
                  </a:lnTo>
                  <a:lnTo>
                    <a:pt x="20209" y="9095"/>
                  </a:lnTo>
                  <a:lnTo>
                    <a:pt x="20767" y="6272"/>
                  </a:lnTo>
                  <a:lnTo>
                    <a:pt x="21236" y="321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0" y="51117"/>
              <a:ext cx="164580" cy="62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3" y="0"/>
                  </a:moveTo>
                  <a:lnTo>
                    <a:pt x="637" y="264"/>
                  </a:lnTo>
                  <a:lnTo>
                    <a:pt x="584" y="761"/>
                  </a:lnTo>
                  <a:lnTo>
                    <a:pt x="0" y="6524"/>
                  </a:lnTo>
                  <a:lnTo>
                    <a:pt x="120" y="7013"/>
                  </a:lnTo>
                  <a:lnTo>
                    <a:pt x="312" y="7140"/>
                  </a:lnTo>
                  <a:lnTo>
                    <a:pt x="1165" y="7738"/>
                  </a:lnTo>
                  <a:lnTo>
                    <a:pt x="1075" y="9734"/>
                  </a:lnTo>
                  <a:lnTo>
                    <a:pt x="1074" y="11853"/>
                  </a:lnTo>
                  <a:lnTo>
                    <a:pt x="1165" y="13858"/>
                  </a:lnTo>
                  <a:lnTo>
                    <a:pt x="120" y="14592"/>
                  </a:lnTo>
                  <a:lnTo>
                    <a:pt x="0" y="15085"/>
                  </a:lnTo>
                  <a:lnTo>
                    <a:pt x="588" y="20888"/>
                  </a:lnTo>
                  <a:lnTo>
                    <a:pt x="637" y="21336"/>
                  </a:lnTo>
                  <a:lnTo>
                    <a:pt x="833" y="21600"/>
                  </a:lnTo>
                  <a:lnTo>
                    <a:pt x="1877" y="20857"/>
                  </a:lnTo>
                  <a:lnTo>
                    <a:pt x="19697" y="20857"/>
                  </a:lnTo>
                  <a:lnTo>
                    <a:pt x="21015" y="20839"/>
                  </a:lnTo>
                  <a:lnTo>
                    <a:pt x="21552" y="15537"/>
                  </a:lnTo>
                  <a:lnTo>
                    <a:pt x="21600" y="15085"/>
                  </a:lnTo>
                  <a:lnTo>
                    <a:pt x="21480" y="14592"/>
                  </a:lnTo>
                  <a:lnTo>
                    <a:pt x="20413" y="13840"/>
                  </a:lnTo>
                  <a:lnTo>
                    <a:pt x="20502" y="11853"/>
                  </a:lnTo>
                  <a:lnTo>
                    <a:pt x="20501" y="9734"/>
                  </a:lnTo>
                  <a:lnTo>
                    <a:pt x="20410" y="7764"/>
                  </a:lnTo>
                  <a:lnTo>
                    <a:pt x="21287" y="7140"/>
                  </a:lnTo>
                  <a:lnTo>
                    <a:pt x="21480" y="7013"/>
                  </a:lnTo>
                  <a:lnTo>
                    <a:pt x="21600" y="6524"/>
                  </a:lnTo>
                  <a:lnTo>
                    <a:pt x="21014" y="761"/>
                  </a:lnTo>
                  <a:lnTo>
                    <a:pt x="19696" y="761"/>
                  </a:lnTo>
                  <a:lnTo>
                    <a:pt x="1882" y="743"/>
                  </a:lnTo>
                  <a:lnTo>
                    <a:pt x="1023" y="145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14338" y="17259"/>
              <a:ext cx="135717" cy="3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3" y="0"/>
                  </a:moveTo>
                  <a:lnTo>
                    <a:pt x="455" y="7939"/>
                  </a:lnTo>
                  <a:lnTo>
                    <a:pt x="471" y="8922"/>
                  </a:lnTo>
                  <a:lnTo>
                    <a:pt x="1405" y="12450"/>
                  </a:lnTo>
                  <a:lnTo>
                    <a:pt x="841" y="15276"/>
                  </a:lnTo>
                  <a:lnTo>
                    <a:pt x="370" y="1834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232" y="18324"/>
                  </a:lnTo>
                  <a:lnTo>
                    <a:pt x="20765" y="15276"/>
                  </a:lnTo>
                  <a:lnTo>
                    <a:pt x="20209" y="12495"/>
                  </a:lnTo>
                  <a:lnTo>
                    <a:pt x="21157" y="8922"/>
                  </a:lnTo>
                  <a:lnTo>
                    <a:pt x="21173" y="7939"/>
                  </a:lnTo>
                  <a:lnTo>
                    <a:pt x="21019" y="7345"/>
                  </a:lnTo>
                  <a:lnTo>
                    <a:pt x="20028" y="3612"/>
                  </a:lnTo>
                  <a:lnTo>
                    <a:pt x="17852" y="3612"/>
                  </a:lnTo>
                  <a:lnTo>
                    <a:pt x="3762" y="3565"/>
                  </a:lnTo>
                  <a:lnTo>
                    <a:pt x="2828" y="53"/>
                  </a:lnTo>
                  <a:lnTo>
                    <a:pt x="256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37973" y="12"/>
              <a:ext cx="88431" cy="23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02" y="0"/>
                  </a:moveTo>
                  <a:lnTo>
                    <a:pt x="3713" y="4211"/>
                  </a:lnTo>
                  <a:lnTo>
                    <a:pt x="3391" y="4519"/>
                  </a:lnTo>
                  <a:lnTo>
                    <a:pt x="3207" y="5915"/>
                  </a:lnTo>
                  <a:lnTo>
                    <a:pt x="3333" y="7760"/>
                  </a:lnTo>
                  <a:lnTo>
                    <a:pt x="3735" y="13415"/>
                  </a:lnTo>
                  <a:lnTo>
                    <a:pt x="2385" y="15579"/>
                  </a:lnTo>
                  <a:lnTo>
                    <a:pt x="1127" y="1838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466" y="18360"/>
                  </a:lnTo>
                  <a:lnTo>
                    <a:pt x="19230" y="15662"/>
                  </a:lnTo>
                  <a:lnTo>
                    <a:pt x="17911" y="13485"/>
                  </a:lnTo>
                  <a:lnTo>
                    <a:pt x="18268" y="8399"/>
                  </a:lnTo>
                  <a:lnTo>
                    <a:pt x="8676" y="8399"/>
                  </a:lnTo>
                  <a:lnTo>
                    <a:pt x="8242" y="2260"/>
                  </a:lnTo>
                  <a:lnTo>
                    <a:pt x="8149" y="87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91084" y="0"/>
              <a:ext cx="22391" cy="9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43" y="0"/>
                  </a:moveTo>
                  <a:lnTo>
                    <a:pt x="2083" y="2277"/>
                  </a:lnTo>
                  <a:lnTo>
                    <a:pt x="0" y="21600"/>
                  </a:lnTo>
                  <a:lnTo>
                    <a:pt x="20912" y="21600"/>
                  </a:lnTo>
                  <a:lnTo>
                    <a:pt x="21600" y="15220"/>
                  </a:lnTo>
                  <a:lnTo>
                    <a:pt x="20889" y="11605"/>
                  </a:lnTo>
                  <a:lnTo>
                    <a:pt x="19627" y="10844"/>
                  </a:lnTo>
                  <a:lnTo>
                    <a:pt x="4705" y="911"/>
                  </a:lnTo>
                  <a:lnTo>
                    <a:pt x="344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73482" y="8305"/>
              <a:ext cx="86639" cy="15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238"/>
                  </a:moveTo>
                  <a:lnTo>
                    <a:pt x="19102" y="14238"/>
                  </a:lnTo>
                  <a:lnTo>
                    <a:pt x="21132" y="14542"/>
                  </a:lnTo>
                  <a:lnTo>
                    <a:pt x="21499" y="14436"/>
                  </a:lnTo>
                  <a:lnTo>
                    <a:pt x="21600" y="14238"/>
                  </a:lnTo>
                  <a:close/>
                  <a:moveTo>
                    <a:pt x="21129" y="5917"/>
                  </a:moveTo>
                  <a:lnTo>
                    <a:pt x="20764" y="5975"/>
                  </a:lnTo>
                  <a:lnTo>
                    <a:pt x="19096" y="6221"/>
                  </a:lnTo>
                  <a:lnTo>
                    <a:pt x="21598" y="6221"/>
                  </a:lnTo>
                  <a:lnTo>
                    <a:pt x="21502" y="6023"/>
                  </a:lnTo>
                  <a:lnTo>
                    <a:pt x="21129" y="5917"/>
                  </a:lnTo>
                  <a:close/>
                  <a:moveTo>
                    <a:pt x="9796" y="20364"/>
                  </a:moveTo>
                  <a:lnTo>
                    <a:pt x="4392" y="20364"/>
                  </a:lnTo>
                  <a:lnTo>
                    <a:pt x="4927" y="21475"/>
                  </a:lnTo>
                  <a:lnTo>
                    <a:pt x="5278" y="21600"/>
                  </a:lnTo>
                  <a:lnTo>
                    <a:pt x="9458" y="20986"/>
                  </a:lnTo>
                  <a:lnTo>
                    <a:pt x="9787" y="20931"/>
                  </a:lnTo>
                  <a:lnTo>
                    <a:pt x="9971" y="20726"/>
                  </a:lnTo>
                  <a:lnTo>
                    <a:pt x="9796" y="20364"/>
                  </a:lnTo>
                  <a:close/>
                  <a:moveTo>
                    <a:pt x="15125" y="1238"/>
                  </a:moveTo>
                  <a:lnTo>
                    <a:pt x="14701" y="1250"/>
                  </a:lnTo>
                  <a:lnTo>
                    <a:pt x="13219" y="2070"/>
                  </a:lnTo>
                  <a:lnTo>
                    <a:pt x="16628" y="2070"/>
                  </a:lnTo>
                  <a:lnTo>
                    <a:pt x="15125" y="1238"/>
                  </a:lnTo>
                  <a:close/>
                  <a:moveTo>
                    <a:pt x="16623" y="18393"/>
                  </a:moveTo>
                  <a:lnTo>
                    <a:pt x="13232" y="18393"/>
                  </a:lnTo>
                  <a:lnTo>
                    <a:pt x="14704" y="19214"/>
                  </a:lnTo>
                  <a:lnTo>
                    <a:pt x="15119" y="19227"/>
                  </a:lnTo>
                  <a:lnTo>
                    <a:pt x="16623" y="18393"/>
                  </a:lnTo>
                  <a:close/>
                  <a:moveTo>
                    <a:pt x="1482" y="0"/>
                  </a:moveTo>
                  <a:lnTo>
                    <a:pt x="3" y="100"/>
                  </a:lnTo>
                  <a:lnTo>
                    <a:pt x="4388" y="100"/>
                  </a:lnTo>
                  <a:lnTo>
                    <a:pt x="2954" y="5"/>
                  </a:lnTo>
                  <a:lnTo>
                    <a:pt x="1482" y="0"/>
                  </a:lnTo>
                  <a:close/>
                  <a:moveTo>
                    <a:pt x="4316" y="20369"/>
                  </a:moveTo>
                  <a:lnTo>
                    <a:pt x="0" y="20369"/>
                  </a:lnTo>
                  <a:lnTo>
                    <a:pt x="1434" y="20468"/>
                  </a:lnTo>
                  <a:lnTo>
                    <a:pt x="2913" y="20468"/>
                  </a:lnTo>
                  <a:lnTo>
                    <a:pt x="4316" y="20369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369" name="Shape 369"/>
          <p:cNvSpPr/>
          <p:nvPr/>
        </p:nvSpPr>
        <p:spPr>
          <a:xfrm>
            <a:off x="1158349" y="1188654"/>
            <a:ext cx="7792085" cy="528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indent="36194"/>
            <a:r>
              <a:rPr sz="1600" b="1">
                <a:solidFill>
                  <a:srgbClr val="57585B"/>
                </a:solidFill>
                <a:latin typeface="Neo Sans Pro"/>
                <a:ea typeface="Neo Sans Pro"/>
                <a:cs typeface="Neo Sans Pro"/>
                <a:sym typeface="Neo Sans Pro"/>
              </a:rPr>
              <a:t>ЖКХ</a:t>
            </a:r>
            <a:endParaRPr sz="1600">
              <a:latin typeface="Neo Sans Pro"/>
              <a:ea typeface="Neo Sans Pro"/>
              <a:cs typeface="Neo Sans Pro"/>
              <a:sym typeface="Neo Sans Pro"/>
            </a:endParaRPr>
          </a:p>
          <a:p>
            <a:pPr marR="5615304" lvl="0" indent="172085">
              <a:lnSpc>
                <a:spcPct val="140300"/>
              </a:lnSpc>
            </a:pP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Озе</a:t>
            </a:r>
            <a:r>
              <a:rPr sz="1600" spc="-5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енение дворов </a:t>
            </a:r>
          </a:p>
          <a:p>
            <a:pPr marR="5615304" lvl="0" indent="172085">
              <a:lnSpc>
                <a:spcPct val="140300"/>
              </a:lnSpc>
            </a:pP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Ремонт п</a:t>
            </a:r>
            <a:r>
              <a:rPr sz="1600" spc="-37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600" spc="-23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ъе</a:t>
            </a:r>
            <a:r>
              <a:rPr sz="1600" spc="-28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з</a:t>
            </a:r>
            <a:r>
              <a:rPr sz="1600" spc="-5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</a:t>
            </a:r>
            <a:r>
              <a:rPr sz="160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1600" b="1" spc="-56">
                <a:solidFill>
                  <a:srgbClr val="57585B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sz="1600" b="1" spc="-86">
                <a:solidFill>
                  <a:srgbClr val="57585B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z="1600" b="1">
                <a:solidFill>
                  <a:srgbClr val="57585B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600" b="1" spc="-126">
                <a:solidFill>
                  <a:srgbClr val="57585B"/>
                </a:solidFill>
                <a:latin typeface="Neo Sans Pro"/>
                <a:ea typeface="Neo Sans Pro"/>
                <a:cs typeface="Neo Sans Pro"/>
                <a:sym typeface="Neo Sans Pro"/>
              </a:rPr>
              <a:t>ь</a:t>
            </a:r>
            <a:r>
              <a:rPr sz="1600" b="1">
                <a:solidFill>
                  <a:srgbClr val="57585B"/>
                </a:solidFill>
                <a:latin typeface="Neo Sans Pro"/>
                <a:ea typeface="Neo Sans Pro"/>
                <a:cs typeface="Neo Sans Pro"/>
                <a:sym typeface="Neo Sans Pro"/>
              </a:rPr>
              <a:t>тура</a:t>
            </a:r>
            <a:endParaRPr sz="1600">
              <a:latin typeface="Neo Sans Pro"/>
              <a:ea typeface="Neo Sans Pro"/>
              <a:cs typeface="Neo Sans Pro"/>
              <a:sym typeface="Neo Sans Pro"/>
            </a:endParaRPr>
          </a:p>
          <a:p>
            <a:pPr marR="3803015" lvl="0" indent="170179">
              <a:lnSpc>
                <a:spcPts val="2900"/>
              </a:lnSpc>
              <a:spcBef>
                <a:spcPts val="200"/>
              </a:spcBef>
            </a:pP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Рес</a:t>
            </a:r>
            <a:r>
              <a:rPr sz="1600" spc="-28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аврация и </a:t>
            </a:r>
            <a:r>
              <a:rPr sz="1600" spc="-1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</a:t>
            </a:r>
            <a:r>
              <a:rPr sz="1600" spc="-28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ановка памятни</a:t>
            </a:r>
            <a:r>
              <a:rPr sz="1600" spc="-6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 </a:t>
            </a:r>
          </a:p>
          <a:p>
            <a:pPr marR="3803015" lvl="0" indent="170179">
              <a:lnSpc>
                <a:spcPts val="2900"/>
              </a:lnSpc>
              <a:spcBef>
                <a:spcPts val="200"/>
              </a:spcBef>
            </a:pP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Ремонт дворцов к</a:t>
            </a:r>
            <a:r>
              <a:rPr sz="1600" spc="-8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600" spc="-127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ь</a:t>
            </a:r>
            <a:r>
              <a:rPr sz="1600" spc="9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туры</a:t>
            </a:r>
            <a:endParaRPr sz="1600">
              <a:latin typeface="Neo Sans Pro"/>
              <a:ea typeface="Neo Sans Pro"/>
              <a:cs typeface="Neo Sans Pro"/>
              <a:sym typeface="Neo Sans Pro"/>
            </a:endParaRPr>
          </a:p>
          <a:p>
            <a:pPr lvl="0">
              <a:lnSpc>
                <a:spcPts val="700"/>
              </a:lnSpc>
            </a:pPr>
            <a:endParaRPr sz="1600"/>
          </a:p>
          <a:p>
            <a:pPr lvl="0" indent="17145"/>
            <a:r>
              <a:rPr sz="1600" b="1">
                <a:solidFill>
                  <a:srgbClr val="57585B"/>
                </a:solidFill>
                <a:latin typeface="Neo Sans Pro"/>
                <a:ea typeface="Neo Sans Pro"/>
                <a:cs typeface="Neo Sans Pro"/>
                <a:sym typeface="Neo Sans Pro"/>
              </a:rPr>
              <a:t>Инновации</a:t>
            </a:r>
            <a:endParaRPr sz="1600">
              <a:latin typeface="Neo Sans Pro"/>
              <a:ea typeface="Neo Sans Pro"/>
              <a:cs typeface="Neo Sans Pro"/>
              <a:sym typeface="Neo Sans Pro"/>
            </a:endParaRPr>
          </a:p>
          <a:p>
            <a:pPr marR="12700" lvl="0" indent="172720">
              <a:lnSpc>
                <a:spcPts val="2900"/>
              </a:lnSpc>
            </a:pPr>
            <a:r>
              <a:rPr sz="1600" spc="-37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600" spc="-28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з</a:t>
            </a:r>
            <a:r>
              <a:rPr sz="1600" spc="-42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ание безбарьерной ср</a:t>
            </a:r>
            <a:r>
              <a:rPr sz="1600" spc="-1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600" spc="9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ды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для л</a:t>
            </a:r>
            <a:r>
              <a:rPr sz="1600" spc="-23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ю</a:t>
            </a:r>
            <a:r>
              <a:rPr sz="1600" spc="-47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ей с ограничеными возм</a:t>
            </a:r>
            <a:r>
              <a:rPr sz="1600" spc="-6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жнос</a:t>
            </a:r>
            <a:r>
              <a:rPr sz="1600" spc="-47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600" spc="9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ями</a:t>
            </a:r>
            <a:endParaRPr sz="1600" spc="4">
              <a:solidFill>
                <a:srgbClr val="6C6D70"/>
              </a:solidFill>
              <a:latin typeface="Neo Sans Pro"/>
              <a:ea typeface="Neo Sans Pro"/>
              <a:cs typeface="Neo Sans Pro"/>
              <a:sym typeface="Neo Sans Pro"/>
            </a:endParaRPr>
          </a:p>
          <a:p>
            <a:pPr marR="12700" lvl="0" indent="172720">
              <a:lnSpc>
                <a:spcPts val="2900"/>
              </a:lnSpc>
            </a:pP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Изобр</a:t>
            </a:r>
            <a:r>
              <a:rPr sz="1600" spc="-47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600" spc="-5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ение сис</a:t>
            </a:r>
            <a:r>
              <a:rPr sz="1600" spc="-5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600" spc="9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ем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безопасности во дворах</a:t>
            </a:r>
            <a:endParaRPr sz="1600">
              <a:latin typeface="Neo Sans Pro"/>
              <a:ea typeface="Neo Sans Pro"/>
              <a:cs typeface="Neo Sans Pro"/>
              <a:sym typeface="Neo Sans Pro"/>
            </a:endParaRPr>
          </a:p>
          <a:p>
            <a:pPr lvl="0">
              <a:lnSpc>
                <a:spcPts val="800"/>
              </a:lnSpc>
            </a:pPr>
            <a:endParaRPr sz="1600"/>
          </a:p>
          <a:p>
            <a:pPr lvl="0" indent="12700"/>
            <a:r>
              <a:rPr sz="1600" b="1">
                <a:solidFill>
                  <a:srgbClr val="57585B"/>
                </a:solidFill>
                <a:latin typeface="Neo Sans Pro"/>
                <a:ea typeface="Neo Sans Pro"/>
                <a:cs typeface="Neo Sans Pro"/>
                <a:sym typeface="Neo Sans Pro"/>
              </a:rPr>
              <a:t>Мероприятия</a:t>
            </a:r>
            <a:endParaRPr sz="1600">
              <a:latin typeface="Neo Sans Pro"/>
              <a:ea typeface="Neo Sans Pro"/>
              <a:cs typeface="Neo Sans Pro"/>
              <a:sym typeface="Neo Sans Pro"/>
            </a:endParaRPr>
          </a:p>
          <a:p>
            <a:pPr lvl="0">
              <a:lnSpc>
                <a:spcPts val="600"/>
              </a:lnSpc>
            </a:pPr>
            <a:endParaRPr sz="1600"/>
          </a:p>
          <a:p>
            <a:pPr marR="2495550" lvl="0" indent="172084">
              <a:lnSpc>
                <a:spcPct val="152800"/>
              </a:lnSpc>
            </a:pP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Организация спо</a:t>
            </a:r>
            <a:r>
              <a:rPr sz="1600" spc="-5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р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тивных, семейных мероприятий Организация мероприятий для в</a:t>
            </a:r>
            <a:r>
              <a:rPr sz="1600" spc="-47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600" spc="-5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еранов</a:t>
            </a:r>
            <a:r>
              <a:rPr sz="160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1600" b="1">
                <a:solidFill>
                  <a:srgbClr val="57585B"/>
                </a:solidFill>
                <a:latin typeface="Neo Sans Pro"/>
                <a:ea typeface="Neo Sans Pro"/>
                <a:cs typeface="Neo Sans Pro"/>
                <a:sym typeface="Neo Sans Pro"/>
              </a:rPr>
              <a:t>З</a:t>
            </a:r>
            <a:r>
              <a:rPr sz="1600" b="1" spc="-43">
                <a:solidFill>
                  <a:srgbClr val="57585B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600" b="1">
                <a:solidFill>
                  <a:srgbClr val="57585B"/>
                </a:solidFill>
                <a:latin typeface="Neo Sans Pro"/>
                <a:ea typeface="Neo Sans Pro"/>
                <a:cs typeface="Neo Sans Pro"/>
                <a:sym typeface="Neo Sans Pro"/>
              </a:rPr>
              <a:t>оровый образ </a:t>
            </a:r>
            <a:r>
              <a:rPr sz="1600" b="1" spc="-33">
                <a:solidFill>
                  <a:srgbClr val="57585B"/>
                </a:solidFill>
                <a:latin typeface="Neo Sans Pro"/>
                <a:ea typeface="Neo Sans Pro"/>
                <a:cs typeface="Neo Sans Pro"/>
                <a:sym typeface="Neo Sans Pro"/>
              </a:rPr>
              <a:t>ж</a:t>
            </a:r>
            <a:r>
              <a:rPr sz="1600" b="1">
                <a:solidFill>
                  <a:srgbClr val="57585B"/>
                </a:solidFill>
                <a:latin typeface="Neo Sans Pro"/>
                <a:ea typeface="Neo Sans Pro"/>
                <a:cs typeface="Neo Sans Pro"/>
                <a:sym typeface="Neo Sans Pro"/>
              </a:rPr>
              <a:t>изни</a:t>
            </a:r>
            <a:endParaRPr sz="1600">
              <a:latin typeface="Neo Sans Pro"/>
              <a:ea typeface="Neo Sans Pro"/>
              <a:cs typeface="Neo Sans Pro"/>
              <a:sym typeface="Neo Sans Pro"/>
            </a:endParaRPr>
          </a:p>
          <a:p>
            <a:pPr lvl="0">
              <a:lnSpc>
                <a:spcPts val="500"/>
              </a:lnSpc>
            </a:pPr>
            <a:endParaRPr sz="1600"/>
          </a:p>
          <a:p>
            <a:pPr marR="4177665" lvl="0" indent="172720">
              <a:lnSpc>
                <a:spcPct val="143700"/>
              </a:lnSpc>
            </a:pPr>
            <a:r>
              <a:rPr sz="1600" spc="-6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трои</a:t>
            </a:r>
            <a:r>
              <a:rPr sz="1600" spc="-5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ельство ворк</a:t>
            </a:r>
            <a:r>
              <a:rPr sz="1600" spc="-37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ут-п</a:t>
            </a:r>
            <a:r>
              <a:rPr sz="1600" spc="-47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600" spc="9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оща</a:t>
            </a:r>
            <a:r>
              <a:rPr sz="1600" spc="-5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ок</a:t>
            </a:r>
            <a:r>
              <a:rPr sz="160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1600" spc="-6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трои</a:t>
            </a:r>
            <a:r>
              <a:rPr sz="1600" spc="-5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ельство с</a:t>
            </a:r>
            <a:r>
              <a:rPr sz="1600" spc="-6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ейтпар</a:t>
            </a:r>
            <a:r>
              <a:rPr sz="1600" spc="-6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sz="1600" spc="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</a:t>
            </a:r>
          </a:p>
        </p:txBody>
      </p:sp>
      <p:sp>
        <p:nvSpPr>
          <p:cNvPr id="370" name="Shape 370"/>
          <p:cNvSpPr/>
          <p:nvPr/>
        </p:nvSpPr>
        <p:spPr>
          <a:xfrm>
            <a:off x="9028441" y="2395271"/>
            <a:ext cx="965786" cy="875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373" name="Group 373"/>
          <p:cNvGrpSpPr/>
          <p:nvPr/>
        </p:nvGrpSpPr>
        <p:grpSpPr>
          <a:xfrm>
            <a:off x="9298350" y="3557649"/>
            <a:ext cx="505539" cy="546235"/>
            <a:chOff x="0" y="0"/>
            <a:chExt cx="505537" cy="546234"/>
          </a:xfrm>
        </p:grpSpPr>
        <p:sp>
          <p:nvSpPr>
            <p:cNvPr id="371" name="Shape 371"/>
            <p:cNvSpPr/>
            <p:nvPr/>
          </p:nvSpPr>
          <p:spPr>
            <a:xfrm>
              <a:off x="0" y="-1"/>
              <a:ext cx="505539" cy="546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63" y="0"/>
                  </a:moveTo>
                  <a:lnTo>
                    <a:pt x="14053" y="298"/>
                  </a:lnTo>
                  <a:lnTo>
                    <a:pt x="2954" y="12616"/>
                  </a:lnTo>
                  <a:lnTo>
                    <a:pt x="49" y="15854"/>
                  </a:lnTo>
                  <a:lnTo>
                    <a:pt x="0" y="16237"/>
                  </a:lnTo>
                  <a:lnTo>
                    <a:pt x="347" y="16629"/>
                  </a:lnTo>
                  <a:lnTo>
                    <a:pt x="6597" y="21457"/>
                  </a:lnTo>
                  <a:lnTo>
                    <a:pt x="6956" y="21600"/>
                  </a:lnTo>
                  <a:lnTo>
                    <a:pt x="7338" y="21468"/>
                  </a:lnTo>
                  <a:lnTo>
                    <a:pt x="7836" y="21001"/>
                  </a:lnTo>
                  <a:lnTo>
                    <a:pt x="13078" y="15194"/>
                  </a:lnTo>
                  <a:lnTo>
                    <a:pt x="16179" y="15194"/>
                  </a:lnTo>
                  <a:lnTo>
                    <a:pt x="14607" y="13979"/>
                  </a:lnTo>
                  <a:lnTo>
                    <a:pt x="12169" y="13979"/>
                  </a:lnTo>
                  <a:lnTo>
                    <a:pt x="11740" y="13932"/>
                  </a:lnTo>
                  <a:lnTo>
                    <a:pt x="11355" y="13630"/>
                  </a:lnTo>
                  <a:lnTo>
                    <a:pt x="11079" y="13037"/>
                  </a:lnTo>
                  <a:lnTo>
                    <a:pt x="11296" y="12616"/>
                  </a:lnTo>
                  <a:lnTo>
                    <a:pt x="11773" y="12313"/>
                  </a:lnTo>
                  <a:lnTo>
                    <a:pt x="15675" y="12313"/>
                  </a:lnTo>
                  <a:lnTo>
                    <a:pt x="19055" y="8548"/>
                  </a:lnTo>
                  <a:lnTo>
                    <a:pt x="21600" y="5673"/>
                  </a:lnTo>
                  <a:lnTo>
                    <a:pt x="21567" y="5311"/>
                  </a:lnTo>
                  <a:lnTo>
                    <a:pt x="21151" y="4890"/>
                  </a:lnTo>
                  <a:lnTo>
                    <a:pt x="14886" y="71"/>
                  </a:lnTo>
                  <a:lnTo>
                    <a:pt x="14463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275547" y="311383"/>
              <a:ext cx="188712" cy="176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04" y="8918"/>
                  </a:moveTo>
                  <a:lnTo>
                    <a:pt x="3496" y="8918"/>
                  </a:lnTo>
                  <a:lnTo>
                    <a:pt x="3662" y="9047"/>
                  </a:lnTo>
                  <a:lnTo>
                    <a:pt x="3799" y="9140"/>
                  </a:lnTo>
                  <a:lnTo>
                    <a:pt x="17781" y="21600"/>
                  </a:lnTo>
                  <a:lnTo>
                    <a:pt x="21600" y="19003"/>
                  </a:lnTo>
                  <a:lnTo>
                    <a:pt x="21482" y="17874"/>
                  </a:lnTo>
                  <a:lnTo>
                    <a:pt x="20339" y="16536"/>
                  </a:lnTo>
                  <a:lnTo>
                    <a:pt x="11804" y="8918"/>
                  </a:lnTo>
                  <a:close/>
                  <a:moveTo>
                    <a:pt x="10454" y="0"/>
                  </a:moveTo>
                  <a:lnTo>
                    <a:pt x="0" y="0"/>
                  </a:lnTo>
                  <a:lnTo>
                    <a:pt x="1161" y="73"/>
                  </a:lnTo>
                  <a:lnTo>
                    <a:pt x="2225" y="929"/>
                  </a:lnTo>
                  <a:lnTo>
                    <a:pt x="3049" y="2674"/>
                  </a:lnTo>
                  <a:lnTo>
                    <a:pt x="2630" y="4060"/>
                  </a:lnTo>
                  <a:lnTo>
                    <a:pt x="1556" y="5001"/>
                  </a:lnTo>
                  <a:lnTo>
                    <a:pt x="1061" y="5155"/>
                  </a:lnTo>
                  <a:lnTo>
                    <a:pt x="7592" y="5155"/>
                  </a:lnTo>
                  <a:lnTo>
                    <a:pt x="6917" y="4551"/>
                  </a:lnTo>
                  <a:lnTo>
                    <a:pt x="7120" y="4282"/>
                  </a:lnTo>
                  <a:lnTo>
                    <a:pt x="7285" y="4060"/>
                  </a:lnTo>
                  <a:lnTo>
                    <a:pt x="10454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374" name="Shape 374"/>
          <p:cNvSpPr/>
          <p:nvPr/>
        </p:nvSpPr>
        <p:spPr>
          <a:xfrm>
            <a:off x="9849924" y="3952995"/>
            <a:ext cx="219516" cy="118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28" y="0"/>
                </a:moveTo>
                <a:lnTo>
                  <a:pt x="18255" y="716"/>
                </a:lnTo>
                <a:lnTo>
                  <a:pt x="846" y="13709"/>
                </a:lnTo>
                <a:lnTo>
                  <a:pt x="0" y="15153"/>
                </a:lnTo>
                <a:lnTo>
                  <a:pt x="106" y="17378"/>
                </a:lnTo>
                <a:lnTo>
                  <a:pt x="260" y="18112"/>
                </a:lnTo>
                <a:lnTo>
                  <a:pt x="420" y="18843"/>
                </a:lnTo>
                <a:lnTo>
                  <a:pt x="1097" y="21128"/>
                </a:lnTo>
                <a:lnTo>
                  <a:pt x="1988" y="21600"/>
                </a:lnTo>
                <a:lnTo>
                  <a:pt x="3517" y="20798"/>
                </a:lnTo>
                <a:lnTo>
                  <a:pt x="20754" y="7927"/>
                </a:lnTo>
                <a:lnTo>
                  <a:pt x="21600" y="6490"/>
                </a:lnTo>
                <a:lnTo>
                  <a:pt x="21487" y="4260"/>
                </a:lnTo>
                <a:lnTo>
                  <a:pt x="21325" y="3491"/>
                </a:lnTo>
                <a:lnTo>
                  <a:pt x="21159" y="2727"/>
                </a:lnTo>
                <a:lnTo>
                  <a:pt x="20581" y="642"/>
                </a:lnTo>
                <a:lnTo>
                  <a:pt x="19728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9290835" y="4006010"/>
            <a:ext cx="130683" cy="117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3" y="0"/>
                </a:moveTo>
                <a:lnTo>
                  <a:pt x="2311" y="1258"/>
                </a:lnTo>
                <a:lnTo>
                  <a:pt x="1782" y="1946"/>
                </a:lnTo>
                <a:lnTo>
                  <a:pt x="1243" y="2628"/>
                </a:lnTo>
                <a:lnTo>
                  <a:pt x="0" y="4509"/>
                </a:lnTo>
                <a:lnTo>
                  <a:pt x="69" y="5781"/>
                </a:lnTo>
                <a:lnTo>
                  <a:pt x="17095" y="21600"/>
                </a:lnTo>
                <a:lnTo>
                  <a:pt x="18275" y="21432"/>
                </a:lnTo>
                <a:lnTo>
                  <a:pt x="19845" y="19507"/>
                </a:lnTo>
                <a:lnTo>
                  <a:pt x="20536" y="18741"/>
                </a:lnTo>
                <a:lnTo>
                  <a:pt x="21367" y="17159"/>
                </a:lnTo>
                <a:lnTo>
                  <a:pt x="21422" y="16279"/>
                </a:lnTo>
                <a:lnTo>
                  <a:pt x="21600" y="15542"/>
                </a:lnTo>
                <a:lnTo>
                  <a:pt x="21031" y="14905"/>
                </a:lnTo>
                <a:lnTo>
                  <a:pt x="20681" y="14447"/>
                </a:lnTo>
                <a:lnTo>
                  <a:pt x="9071" y="3651"/>
                </a:lnTo>
                <a:lnTo>
                  <a:pt x="5643" y="515"/>
                </a:lnTo>
                <a:lnTo>
                  <a:pt x="3923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9761918" y="4036602"/>
            <a:ext cx="78835" cy="78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51" y="0"/>
                </a:moveTo>
                <a:lnTo>
                  <a:pt x="259" y="8279"/>
                </a:lnTo>
                <a:lnTo>
                  <a:pt x="0" y="11647"/>
                </a:lnTo>
                <a:lnTo>
                  <a:pt x="797" y="15078"/>
                </a:lnTo>
                <a:lnTo>
                  <a:pt x="2605" y="17940"/>
                </a:lnTo>
                <a:lnTo>
                  <a:pt x="5138" y="20052"/>
                </a:lnTo>
                <a:lnTo>
                  <a:pt x="8175" y="21308"/>
                </a:lnTo>
                <a:lnTo>
                  <a:pt x="11500" y="21600"/>
                </a:lnTo>
                <a:lnTo>
                  <a:pt x="14892" y="20823"/>
                </a:lnTo>
                <a:lnTo>
                  <a:pt x="17851" y="18983"/>
                </a:lnTo>
                <a:lnTo>
                  <a:pt x="20014" y="16459"/>
                </a:lnTo>
                <a:lnTo>
                  <a:pt x="21293" y="13452"/>
                </a:lnTo>
                <a:lnTo>
                  <a:pt x="21600" y="10161"/>
                </a:lnTo>
                <a:lnTo>
                  <a:pt x="20847" y="6785"/>
                </a:lnTo>
                <a:lnTo>
                  <a:pt x="9851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380" name="Group 380"/>
          <p:cNvGrpSpPr/>
          <p:nvPr/>
        </p:nvGrpSpPr>
        <p:grpSpPr>
          <a:xfrm>
            <a:off x="9185589" y="4290462"/>
            <a:ext cx="250357" cy="241419"/>
            <a:chOff x="0" y="0"/>
            <a:chExt cx="250355" cy="241417"/>
          </a:xfrm>
        </p:grpSpPr>
        <p:sp>
          <p:nvSpPr>
            <p:cNvPr id="377" name="Shape 377"/>
            <p:cNvSpPr/>
            <p:nvPr/>
          </p:nvSpPr>
          <p:spPr>
            <a:xfrm>
              <a:off x="-1" y="1890"/>
              <a:ext cx="247284" cy="23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0" y="0"/>
                  </a:moveTo>
                  <a:lnTo>
                    <a:pt x="1007" y="223"/>
                  </a:lnTo>
                  <a:lnTo>
                    <a:pt x="0" y="1183"/>
                  </a:lnTo>
                  <a:lnTo>
                    <a:pt x="91" y="2180"/>
                  </a:lnTo>
                  <a:lnTo>
                    <a:pt x="2426" y="5061"/>
                  </a:lnTo>
                  <a:lnTo>
                    <a:pt x="6846" y="5927"/>
                  </a:lnTo>
                  <a:lnTo>
                    <a:pt x="6839" y="9458"/>
                  </a:lnTo>
                  <a:lnTo>
                    <a:pt x="6827" y="20231"/>
                  </a:lnTo>
                  <a:lnTo>
                    <a:pt x="9199" y="21600"/>
                  </a:lnTo>
                  <a:lnTo>
                    <a:pt x="9905" y="20814"/>
                  </a:lnTo>
                  <a:lnTo>
                    <a:pt x="10163" y="19337"/>
                  </a:lnTo>
                  <a:lnTo>
                    <a:pt x="10169" y="14547"/>
                  </a:lnTo>
                  <a:lnTo>
                    <a:pt x="11043" y="14547"/>
                  </a:lnTo>
                  <a:lnTo>
                    <a:pt x="11308" y="14533"/>
                  </a:lnTo>
                  <a:lnTo>
                    <a:pt x="14939" y="14533"/>
                  </a:lnTo>
                  <a:lnTo>
                    <a:pt x="14922" y="14452"/>
                  </a:lnTo>
                  <a:lnTo>
                    <a:pt x="14918" y="5927"/>
                  </a:lnTo>
                  <a:lnTo>
                    <a:pt x="15485" y="5926"/>
                  </a:lnTo>
                  <a:lnTo>
                    <a:pt x="16375" y="5898"/>
                  </a:lnTo>
                  <a:lnTo>
                    <a:pt x="17873" y="5798"/>
                  </a:lnTo>
                  <a:lnTo>
                    <a:pt x="18874" y="5332"/>
                  </a:lnTo>
                  <a:lnTo>
                    <a:pt x="19772" y="4535"/>
                  </a:lnTo>
                  <a:lnTo>
                    <a:pt x="21600" y="2494"/>
                  </a:lnTo>
                  <a:lnTo>
                    <a:pt x="4676" y="2494"/>
                  </a:lnTo>
                  <a:lnTo>
                    <a:pt x="4523" y="2414"/>
                  </a:lnTo>
                  <a:lnTo>
                    <a:pt x="4208" y="2051"/>
                  </a:lnTo>
                  <a:lnTo>
                    <a:pt x="3477" y="1217"/>
                  </a:lnTo>
                  <a:lnTo>
                    <a:pt x="2691" y="369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194640" y="-1"/>
              <a:ext cx="55716" cy="29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19" y="0"/>
                  </a:moveTo>
                  <a:lnTo>
                    <a:pt x="9872" y="1858"/>
                  </a:lnTo>
                  <a:lnTo>
                    <a:pt x="7678" y="6440"/>
                  </a:lnTo>
                  <a:lnTo>
                    <a:pt x="1039" y="20168"/>
                  </a:lnTo>
                  <a:lnTo>
                    <a:pt x="532" y="21247"/>
                  </a:lnTo>
                  <a:lnTo>
                    <a:pt x="0" y="21600"/>
                  </a:lnTo>
                  <a:lnTo>
                    <a:pt x="20422" y="21600"/>
                  </a:lnTo>
                  <a:lnTo>
                    <a:pt x="20955" y="20512"/>
                  </a:lnTo>
                  <a:lnTo>
                    <a:pt x="21600" y="15819"/>
                  </a:lnTo>
                  <a:lnTo>
                    <a:pt x="19886" y="5455"/>
                  </a:lnTo>
                  <a:lnTo>
                    <a:pt x="17991" y="2230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53531" y="29250"/>
              <a:ext cx="193752" cy="20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26" y="14324"/>
                  </a:moveTo>
                  <a:lnTo>
                    <a:pt x="7443" y="14324"/>
                  </a:lnTo>
                  <a:lnTo>
                    <a:pt x="7845" y="14338"/>
                  </a:lnTo>
                  <a:lnTo>
                    <a:pt x="8126" y="14324"/>
                  </a:lnTo>
                  <a:close/>
                  <a:moveTo>
                    <a:pt x="4550" y="0"/>
                  </a:moveTo>
                  <a:lnTo>
                    <a:pt x="0" y="32"/>
                  </a:lnTo>
                  <a:lnTo>
                    <a:pt x="21600" y="32"/>
                  </a:lnTo>
                  <a:lnTo>
                    <a:pt x="15731" y="28"/>
                  </a:lnTo>
                  <a:lnTo>
                    <a:pt x="14895" y="16"/>
                  </a:lnTo>
                  <a:lnTo>
                    <a:pt x="4550" y="0"/>
                  </a:lnTo>
                  <a:close/>
                  <a:moveTo>
                    <a:pt x="13099" y="14308"/>
                  </a:moveTo>
                  <a:lnTo>
                    <a:pt x="8464" y="14308"/>
                  </a:lnTo>
                  <a:lnTo>
                    <a:pt x="8554" y="14391"/>
                  </a:lnTo>
                  <a:lnTo>
                    <a:pt x="9047" y="15572"/>
                  </a:lnTo>
                  <a:lnTo>
                    <a:pt x="10790" y="19368"/>
                  </a:lnTo>
                  <a:lnTo>
                    <a:pt x="12039" y="20418"/>
                  </a:lnTo>
                  <a:lnTo>
                    <a:pt x="12670" y="20938"/>
                  </a:lnTo>
                  <a:lnTo>
                    <a:pt x="12932" y="21219"/>
                  </a:lnTo>
                  <a:lnTo>
                    <a:pt x="13631" y="21589"/>
                  </a:lnTo>
                  <a:lnTo>
                    <a:pt x="14890" y="21600"/>
                  </a:lnTo>
                  <a:lnTo>
                    <a:pt x="16059" y="20812"/>
                  </a:lnTo>
                  <a:lnTo>
                    <a:pt x="16434" y="19565"/>
                  </a:lnTo>
                  <a:lnTo>
                    <a:pt x="15927" y="18369"/>
                  </a:lnTo>
                  <a:lnTo>
                    <a:pt x="15406" y="17824"/>
                  </a:lnTo>
                  <a:lnTo>
                    <a:pt x="14808" y="17346"/>
                  </a:lnTo>
                  <a:lnTo>
                    <a:pt x="14160" y="16750"/>
                  </a:lnTo>
                  <a:lnTo>
                    <a:pt x="14073" y="16649"/>
                  </a:lnTo>
                  <a:lnTo>
                    <a:pt x="13739" y="15889"/>
                  </a:lnTo>
                  <a:lnTo>
                    <a:pt x="13457" y="15234"/>
                  </a:lnTo>
                  <a:lnTo>
                    <a:pt x="13121" y="14404"/>
                  </a:lnTo>
                  <a:lnTo>
                    <a:pt x="13099" y="14308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381" name="Shape 381"/>
          <p:cNvSpPr/>
          <p:nvPr/>
        </p:nvSpPr>
        <p:spPr>
          <a:xfrm>
            <a:off x="9269820" y="4227219"/>
            <a:ext cx="80888" cy="83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39" y="0"/>
                </a:moveTo>
                <a:lnTo>
                  <a:pt x="1527" y="5624"/>
                </a:lnTo>
                <a:lnTo>
                  <a:pt x="0" y="13887"/>
                </a:lnTo>
                <a:lnTo>
                  <a:pt x="1591" y="16932"/>
                </a:lnTo>
                <a:lnTo>
                  <a:pt x="4170" y="19365"/>
                </a:lnTo>
                <a:lnTo>
                  <a:pt x="7595" y="20988"/>
                </a:lnTo>
                <a:lnTo>
                  <a:pt x="11723" y="21600"/>
                </a:lnTo>
                <a:lnTo>
                  <a:pt x="14890" y="20805"/>
                </a:lnTo>
                <a:lnTo>
                  <a:pt x="17646" y="19058"/>
                </a:lnTo>
                <a:lnTo>
                  <a:pt x="19807" y="16374"/>
                </a:lnTo>
                <a:lnTo>
                  <a:pt x="21186" y="12772"/>
                </a:lnTo>
                <a:lnTo>
                  <a:pt x="21600" y="8266"/>
                </a:lnTo>
                <a:lnTo>
                  <a:pt x="20153" y="4966"/>
                </a:lnTo>
                <a:lnTo>
                  <a:pt x="17718" y="2353"/>
                </a:lnTo>
                <a:lnTo>
                  <a:pt x="14508" y="629"/>
                </a:lnTo>
                <a:lnTo>
                  <a:pt x="10739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9120882" y="5201399"/>
            <a:ext cx="727804" cy="744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385" name="Group 385"/>
          <p:cNvGrpSpPr/>
          <p:nvPr/>
        </p:nvGrpSpPr>
        <p:grpSpPr>
          <a:xfrm>
            <a:off x="9570543" y="4914705"/>
            <a:ext cx="122365" cy="48978"/>
            <a:chOff x="0" y="0"/>
            <a:chExt cx="122363" cy="48977"/>
          </a:xfrm>
        </p:grpSpPr>
        <p:sp>
          <p:nvSpPr>
            <p:cNvPr id="383" name="Shape 383"/>
            <p:cNvSpPr/>
            <p:nvPr/>
          </p:nvSpPr>
          <p:spPr>
            <a:xfrm>
              <a:off x="-1" y="-1"/>
              <a:ext cx="122365" cy="48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24" y="0"/>
                  </a:moveTo>
                  <a:lnTo>
                    <a:pt x="6547" y="2075"/>
                  </a:lnTo>
                  <a:lnTo>
                    <a:pt x="749" y="10667"/>
                  </a:lnTo>
                  <a:lnTo>
                    <a:pt x="0" y="17534"/>
                  </a:lnTo>
                  <a:lnTo>
                    <a:pt x="652" y="19864"/>
                  </a:lnTo>
                  <a:lnTo>
                    <a:pt x="2578" y="21600"/>
                  </a:lnTo>
                  <a:lnTo>
                    <a:pt x="3632" y="20766"/>
                  </a:lnTo>
                  <a:lnTo>
                    <a:pt x="4421" y="18685"/>
                  </a:lnTo>
                  <a:lnTo>
                    <a:pt x="5670" y="15749"/>
                  </a:lnTo>
                  <a:lnTo>
                    <a:pt x="7992" y="11605"/>
                  </a:lnTo>
                  <a:lnTo>
                    <a:pt x="10070" y="9455"/>
                  </a:lnTo>
                  <a:lnTo>
                    <a:pt x="12236" y="8206"/>
                  </a:lnTo>
                  <a:lnTo>
                    <a:pt x="14471" y="7706"/>
                  </a:lnTo>
                  <a:lnTo>
                    <a:pt x="21383" y="7706"/>
                  </a:lnTo>
                  <a:lnTo>
                    <a:pt x="21600" y="6270"/>
                  </a:lnTo>
                  <a:lnTo>
                    <a:pt x="15803" y="456"/>
                  </a:lnTo>
                  <a:lnTo>
                    <a:pt x="13724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81975" y="17473"/>
              <a:ext cx="39162" cy="4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7139" y="1091"/>
                  </a:lnTo>
                  <a:lnTo>
                    <a:pt x="10501" y="2833"/>
                  </a:lnTo>
                  <a:lnTo>
                    <a:pt x="13829" y="11348"/>
                  </a:lnTo>
                  <a:lnTo>
                    <a:pt x="19159" y="21600"/>
                  </a:lnTo>
                  <a:lnTo>
                    <a:pt x="20960" y="15077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386" name="Shape 386"/>
          <p:cNvSpPr/>
          <p:nvPr/>
        </p:nvSpPr>
        <p:spPr>
          <a:xfrm>
            <a:off x="9604343" y="4952372"/>
            <a:ext cx="92743" cy="89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57" y="0"/>
                </a:moveTo>
                <a:lnTo>
                  <a:pt x="8447" y="4550"/>
                </a:lnTo>
                <a:lnTo>
                  <a:pt x="2524" y="11736"/>
                </a:lnTo>
                <a:lnTo>
                  <a:pt x="0" y="17512"/>
                </a:lnTo>
                <a:lnTo>
                  <a:pt x="588" y="20363"/>
                </a:lnTo>
                <a:lnTo>
                  <a:pt x="3104" y="21600"/>
                </a:lnTo>
                <a:lnTo>
                  <a:pt x="4687" y="21588"/>
                </a:lnTo>
                <a:lnTo>
                  <a:pt x="5888" y="20521"/>
                </a:lnTo>
                <a:lnTo>
                  <a:pt x="6503" y="17785"/>
                </a:lnTo>
                <a:lnTo>
                  <a:pt x="6763" y="16682"/>
                </a:lnTo>
                <a:lnTo>
                  <a:pt x="12142" y="7276"/>
                </a:lnTo>
                <a:lnTo>
                  <a:pt x="20340" y="2904"/>
                </a:lnTo>
                <a:lnTo>
                  <a:pt x="21162" y="2727"/>
                </a:lnTo>
                <a:lnTo>
                  <a:pt x="21600" y="2050"/>
                </a:lnTo>
                <a:lnTo>
                  <a:pt x="21432" y="533"/>
                </a:lnTo>
                <a:lnTo>
                  <a:pt x="20890" y="3"/>
                </a:lnTo>
                <a:lnTo>
                  <a:pt x="19257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389" name="Group 389"/>
          <p:cNvGrpSpPr/>
          <p:nvPr/>
        </p:nvGrpSpPr>
        <p:grpSpPr>
          <a:xfrm>
            <a:off x="9592136" y="4853783"/>
            <a:ext cx="114301" cy="64605"/>
            <a:chOff x="0" y="0"/>
            <a:chExt cx="114300" cy="64604"/>
          </a:xfrm>
        </p:grpSpPr>
        <p:sp>
          <p:nvSpPr>
            <p:cNvPr id="387" name="Shape 387"/>
            <p:cNvSpPr/>
            <p:nvPr/>
          </p:nvSpPr>
          <p:spPr>
            <a:xfrm>
              <a:off x="34352" y="24574"/>
              <a:ext cx="79948" cy="40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74" y="0"/>
                  </a:moveTo>
                  <a:lnTo>
                    <a:pt x="0" y="0"/>
                  </a:lnTo>
                  <a:lnTo>
                    <a:pt x="3324" y="844"/>
                  </a:lnTo>
                  <a:lnTo>
                    <a:pt x="7417" y="3122"/>
                  </a:lnTo>
                  <a:lnTo>
                    <a:pt x="16072" y="14276"/>
                  </a:lnTo>
                  <a:lnTo>
                    <a:pt x="19016" y="21216"/>
                  </a:lnTo>
                  <a:lnTo>
                    <a:pt x="19932" y="21600"/>
                  </a:lnTo>
                  <a:lnTo>
                    <a:pt x="21391" y="19668"/>
                  </a:lnTo>
                  <a:lnTo>
                    <a:pt x="21600" y="17899"/>
                  </a:lnTo>
                  <a:lnTo>
                    <a:pt x="20114" y="12548"/>
                  </a:lnTo>
                  <a:lnTo>
                    <a:pt x="18070" y="7213"/>
                  </a:lnTo>
                  <a:lnTo>
                    <a:pt x="15834" y="2602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-1" y="-1"/>
              <a:ext cx="87185" cy="26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84" y="0"/>
                  </a:moveTo>
                  <a:lnTo>
                    <a:pt x="1293" y="1037"/>
                  </a:lnTo>
                  <a:lnTo>
                    <a:pt x="340" y="4891"/>
                  </a:lnTo>
                  <a:lnTo>
                    <a:pt x="0" y="13739"/>
                  </a:lnTo>
                  <a:lnTo>
                    <a:pt x="557" y="17350"/>
                  </a:lnTo>
                  <a:lnTo>
                    <a:pt x="2756" y="20959"/>
                  </a:lnTo>
                  <a:lnTo>
                    <a:pt x="3769" y="21600"/>
                  </a:lnTo>
                  <a:lnTo>
                    <a:pt x="5874" y="20190"/>
                  </a:lnTo>
                  <a:lnTo>
                    <a:pt x="8511" y="19679"/>
                  </a:lnTo>
                  <a:lnTo>
                    <a:pt x="21600" y="19679"/>
                  </a:lnTo>
                  <a:lnTo>
                    <a:pt x="20588" y="16948"/>
                  </a:lnTo>
                  <a:lnTo>
                    <a:pt x="11950" y="2200"/>
                  </a:lnTo>
                  <a:lnTo>
                    <a:pt x="4641" y="366"/>
                  </a:lnTo>
                  <a:lnTo>
                    <a:pt x="3584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390" name="Shape 390"/>
          <p:cNvSpPr/>
          <p:nvPr/>
        </p:nvSpPr>
        <p:spPr>
          <a:xfrm>
            <a:off x="9686435" y="4965882"/>
            <a:ext cx="32971" cy="119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8" y="0"/>
                </a:moveTo>
                <a:lnTo>
                  <a:pt x="14095" y="220"/>
                </a:lnTo>
                <a:lnTo>
                  <a:pt x="10892" y="2050"/>
                </a:lnTo>
                <a:lnTo>
                  <a:pt x="8412" y="3359"/>
                </a:lnTo>
                <a:lnTo>
                  <a:pt x="967" y="11528"/>
                </a:lnTo>
                <a:lnTo>
                  <a:pt x="0" y="17740"/>
                </a:lnTo>
                <a:lnTo>
                  <a:pt x="109" y="18381"/>
                </a:lnTo>
                <a:lnTo>
                  <a:pt x="325" y="18868"/>
                </a:lnTo>
                <a:lnTo>
                  <a:pt x="1456" y="20678"/>
                </a:lnTo>
                <a:lnTo>
                  <a:pt x="6224" y="21600"/>
                </a:lnTo>
                <a:lnTo>
                  <a:pt x="16008" y="21094"/>
                </a:lnTo>
                <a:lnTo>
                  <a:pt x="19154" y="19767"/>
                </a:lnTo>
                <a:lnTo>
                  <a:pt x="17838" y="17740"/>
                </a:lnTo>
                <a:lnTo>
                  <a:pt x="16545" y="15603"/>
                </a:lnTo>
                <a:lnTo>
                  <a:pt x="15580" y="13139"/>
                </a:lnTo>
                <a:lnTo>
                  <a:pt x="15338" y="10844"/>
                </a:lnTo>
                <a:lnTo>
                  <a:pt x="15677" y="8567"/>
                </a:lnTo>
                <a:lnTo>
                  <a:pt x="16689" y="6312"/>
                </a:lnTo>
                <a:lnTo>
                  <a:pt x="18464" y="4082"/>
                </a:lnTo>
                <a:lnTo>
                  <a:pt x="21092" y="1883"/>
                </a:lnTo>
                <a:lnTo>
                  <a:pt x="21434" y="1643"/>
                </a:lnTo>
                <a:lnTo>
                  <a:pt x="21600" y="1354"/>
                </a:lnTo>
                <a:lnTo>
                  <a:pt x="21267" y="590"/>
                </a:lnTo>
                <a:lnTo>
                  <a:pt x="19786" y="204"/>
                </a:lnTo>
                <a:lnTo>
                  <a:pt x="16208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9748952" y="4933427"/>
            <a:ext cx="109513" cy="65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7" y="0"/>
                </a:moveTo>
                <a:lnTo>
                  <a:pt x="285" y="564"/>
                </a:lnTo>
                <a:lnTo>
                  <a:pt x="0" y="2911"/>
                </a:lnTo>
                <a:lnTo>
                  <a:pt x="443" y="3843"/>
                </a:lnTo>
                <a:lnTo>
                  <a:pt x="1628" y="4434"/>
                </a:lnTo>
                <a:lnTo>
                  <a:pt x="3543" y="5442"/>
                </a:lnTo>
                <a:lnTo>
                  <a:pt x="10879" y="11569"/>
                </a:lnTo>
                <a:lnTo>
                  <a:pt x="16613" y="19789"/>
                </a:lnTo>
                <a:lnTo>
                  <a:pt x="17286" y="21002"/>
                </a:lnTo>
                <a:lnTo>
                  <a:pt x="18116" y="21600"/>
                </a:lnTo>
                <a:lnTo>
                  <a:pt x="20222" y="20994"/>
                </a:lnTo>
                <a:lnTo>
                  <a:pt x="20976" y="19890"/>
                </a:lnTo>
                <a:lnTo>
                  <a:pt x="21600" y="16122"/>
                </a:lnTo>
                <a:lnTo>
                  <a:pt x="21229" y="14512"/>
                </a:lnTo>
                <a:lnTo>
                  <a:pt x="14304" y="6685"/>
                </a:lnTo>
                <a:lnTo>
                  <a:pt x="6906" y="1604"/>
                </a:lnTo>
                <a:lnTo>
                  <a:pt x="2096" y="92"/>
                </a:lnTo>
                <a:lnTo>
                  <a:pt x="807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9716096" y="4803054"/>
            <a:ext cx="68631" cy="1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323" y="0"/>
                </a:moveTo>
                <a:lnTo>
                  <a:pt x="8062" y="5614"/>
                </a:lnTo>
                <a:lnTo>
                  <a:pt x="2800" y="12613"/>
                </a:lnTo>
                <a:lnTo>
                  <a:pt x="28" y="20138"/>
                </a:lnTo>
                <a:lnTo>
                  <a:pt x="0" y="20840"/>
                </a:lnTo>
                <a:lnTo>
                  <a:pt x="675" y="21404"/>
                </a:lnTo>
                <a:lnTo>
                  <a:pt x="2666" y="21600"/>
                </a:lnTo>
                <a:lnTo>
                  <a:pt x="3541" y="21236"/>
                </a:lnTo>
                <a:lnTo>
                  <a:pt x="4077" y="20138"/>
                </a:lnTo>
                <a:lnTo>
                  <a:pt x="4213" y="19708"/>
                </a:lnTo>
                <a:lnTo>
                  <a:pt x="5389" y="17536"/>
                </a:lnTo>
                <a:lnTo>
                  <a:pt x="11206" y="10764"/>
                </a:lnTo>
                <a:lnTo>
                  <a:pt x="21380" y="3764"/>
                </a:lnTo>
                <a:lnTo>
                  <a:pt x="21600" y="1910"/>
                </a:lnTo>
                <a:lnTo>
                  <a:pt x="19539" y="564"/>
                </a:lnTo>
                <a:lnTo>
                  <a:pt x="16323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9735201" y="4961466"/>
            <a:ext cx="54725" cy="112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" y="0"/>
                </a:moveTo>
                <a:lnTo>
                  <a:pt x="40" y="822"/>
                </a:lnTo>
                <a:lnTo>
                  <a:pt x="0" y="1444"/>
                </a:lnTo>
                <a:lnTo>
                  <a:pt x="2316" y="3268"/>
                </a:lnTo>
                <a:lnTo>
                  <a:pt x="3875" y="4394"/>
                </a:lnTo>
                <a:lnTo>
                  <a:pt x="5729" y="6311"/>
                </a:lnTo>
                <a:lnTo>
                  <a:pt x="10230" y="13287"/>
                </a:lnTo>
                <a:lnTo>
                  <a:pt x="11379" y="20399"/>
                </a:lnTo>
                <a:lnTo>
                  <a:pt x="13003" y="21284"/>
                </a:lnTo>
                <a:lnTo>
                  <a:pt x="18467" y="21600"/>
                </a:lnTo>
                <a:lnTo>
                  <a:pt x="20918" y="20858"/>
                </a:lnTo>
                <a:lnTo>
                  <a:pt x="21600" y="18677"/>
                </a:lnTo>
                <a:lnTo>
                  <a:pt x="21470" y="17721"/>
                </a:lnTo>
                <a:lnTo>
                  <a:pt x="15840" y="8677"/>
                </a:lnTo>
                <a:lnTo>
                  <a:pt x="7982" y="2451"/>
                </a:lnTo>
                <a:lnTo>
                  <a:pt x="3484" y="80"/>
                </a:lnTo>
                <a:lnTo>
                  <a:pt x="2150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396" name="Group 396"/>
          <p:cNvGrpSpPr/>
          <p:nvPr/>
        </p:nvGrpSpPr>
        <p:grpSpPr>
          <a:xfrm>
            <a:off x="9737622" y="4880985"/>
            <a:ext cx="116675" cy="41491"/>
            <a:chOff x="0" y="0"/>
            <a:chExt cx="116673" cy="41490"/>
          </a:xfrm>
        </p:grpSpPr>
        <p:sp>
          <p:nvSpPr>
            <p:cNvPr id="394" name="Shape 394"/>
            <p:cNvSpPr/>
            <p:nvPr/>
          </p:nvSpPr>
          <p:spPr>
            <a:xfrm>
              <a:off x="-1" y="-1"/>
              <a:ext cx="116675" cy="4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17" y="0"/>
                  </a:moveTo>
                  <a:lnTo>
                    <a:pt x="8917" y="3726"/>
                  </a:lnTo>
                  <a:lnTo>
                    <a:pt x="1933" y="13104"/>
                  </a:lnTo>
                  <a:lnTo>
                    <a:pt x="99" y="16463"/>
                  </a:lnTo>
                  <a:lnTo>
                    <a:pt x="0" y="18308"/>
                  </a:lnTo>
                  <a:lnTo>
                    <a:pt x="635" y="21184"/>
                  </a:lnTo>
                  <a:lnTo>
                    <a:pt x="1230" y="21600"/>
                  </a:lnTo>
                  <a:lnTo>
                    <a:pt x="2212" y="20278"/>
                  </a:lnTo>
                  <a:lnTo>
                    <a:pt x="2558" y="19709"/>
                  </a:lnTo>
                  <a:lnTo>
                    <a:pt x="4880" y="17197"/>
                  </a:lnTo>
                  <a:lnTo>
                    <a:pt x="7114" y="15280"/>
                  </a:lnTo>
                  <a:lnTo>
                    <a:pt x="9372" y="13859"/>
                  </a:lnTo>
                  <a:lnTo>
                    <a:pt x="11653" y="12956"/>
                  </a:lnTo>
                  <a:lnTo>
                    <a:pt x="13959" y="12596"/>
                  </a:lnTo>
                  <a:lnTo>
                    <a:pt x="21068" y="12596"/>
                  </a:lnTo>
                  <a:lnTo>
                    <a:pt x="21558" y="11603"/>
                  </a:lnTo>
                  <a:lnTo>
                    <a:pt x="21600" y="4410"/>
                  </a:lnTo>
                  <a:lnTo>
                    <a:pt x="20695" y="1712"/>
                  </a:lnTo>
                  <a:lnTo>
                    <a:pt x="18111" y="588"/>
                  </a:lnTo>
                  <a:lnTo>
                    <a:pt x="16935" y="324"/>
                  </a:lnTo>
                  <a:lnTo>
                    <a:pt x="15917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75402" y="24194"/>
              <a:ext cx="38397" cy="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7088" y="2578"/>
                  </a:lnTo>
                  <a:lnTo>
                    <a:pt x="14259" y="12527"/>
                  </a:lnTo>
                  <a:lnTo>
                    <a:pt x="19002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397" name="Shape 397"/>
          <p:cNvSpPr/>
          <p:nvPr/>
        </p:nvSpPr>
        <p:spPr>
          <a:xfrm>
            <a:off x="9586169" y="5046714"/>
            <a:ext cx="32309" cy="32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77" y="0"/>
                </a:moveTo>
                <a:lnTo>
                  <a:pt x="306" y="4655"/>
                </a:lnTo>
                <a:lnTo>
                  <a:pt x="0" y="16492"/>
                </a:lnTo>
                <a:lnTo>
                  <a:pt x="4822" y="21420"/>
                </a:lnTo>
                <a:lnTo>
                  <a:pt x="16574" y="21600"/>
                </a:lnTo>
                <a:lnTo>
                  <a:pt x="21371" y="16911"/>
                </a:lnTo>
                <a:lnTo>
                  <a:pt x="21600" y="5098"/>
                </a:lnTo>
                <a:lnTo>
                  <a:pt x="16888" y="179"/>
                </a:lnTo>
                <a:lnTo>
                  <a:pt x="5077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9548772" y="4854268"/>
            <a:ext cx="31865" cy="3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5" y="0"/>
                </a:moveTo>
                <a:lnTo>
                  <a:pt x="94" y="4701"/>
                </a:lnTo>
                <a:lnTo>
                  <a:pt x="0" y="16778"/>
                </a:lnTo>
                <a:lnTo>
                  <a:pt x="4717" y="21565"/>
                </a:lnTo>
                <a:lnTo>
                  <a:pt x="16813" y="21600"/>
                </a:lnTo>
                <a:lnTo>
                  <a:pt x="21548" y="16881"/>
                </a:lnTo>
                <a:lnTo>
                  <a:pt x="21600" y="4813"/>
                </a:lnTo>
                <a:lnTo>
                  <a:pt x="16917" y="51"/>
                </a:lnTo>
                <a:lnTo>
                  <a:pt x="4915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9871458" y="4874698"/>
            <a:ext cx="32004" cy="32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80" y="0"/>
                </a:moveTo>
                <a:lnTo>
                  <a:pt x="103" y="4769"/>
                </a:lnTo>
                <a:lnTo>
                  <a:pt x="0" y="16651"/>
                </a:lnTo>
                <a:lnTo>
                  <a:pt x="4688" y="21472"/>
                </a:lnTo>
                <a:lnTo>
                  <a:pt x="16655" y="21600"/>
                </a:lnTo>
                <a:lnTo>
                  <a:pt x="21497" y="16873"/>
                </a:lnTo>
                <a:lnTo>
                  <a:pt x="21600" y="4966"/>
                </a:lnTo>
                <a:lnTo>
                  <a:pt x="16869" y="197"/>
                </a:lnTo>
                <a:lnTo>
                  <a:pt x="4980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9860739" y="4990538"/>
            <a:ext cx="31763" cy="32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46" y="0"/>
                </a:moveTo>
                <a:lnTo>
                  <a:pt x="4837" y="26"/>
                </a:lnTo>
                <a:lnTo>
                  <a:pt x="0" y="4796"/>
                </a:lnTo>
                <a:lnTo>
                  <a:pt x="75" y="16735"/>
                </a:lnTo>
                <a:lnTo>
                  <a:pt x="4724" y="21455"/>
                </a:lnTo>
                <a:lnTo>
                  <a:pt x="16695" y="21600"/>
                </a:lnTo>
                <a:lnTo>
                  <a:pt x="21600" y="16735"/>
                </a:lnTo>
                <a:lnTo>
                  <a:pt x="21574" y="4796"/>
                </a:lnTo>
                <a:lnTo>
                  <a:pt x="16746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9768399" y="5089149"/>
            <a:ext cx="32019" cy="32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19" y="0"/>
                </a:moveTo>
                <a:lnTo>
                  <a:pt x="4678" y="179"/>
                </a:lnTo>
                <a:lnTo>
                  <a:pt x="0" y="4982"/>
                </a:lnTo>
                <a:lnTo>
                  <a:pt x="9" y="10941"/>
                </a:lnTo>
                <a:lnTo>
                  <a:pt x="52" y="16806"/>
                </a:lnTo>
                <a:lnTo>
                  <a:pt x="4910" y="21591"/>
                </a:lnTo>
                <a:lnTo>
                  <a:pt x="16656" y="21600"/>
                </a:lnTo>
                <a:lnTo>
                  <a:pt x="21506" y="16737"/>
                </a:lnTo>
                <a:lnTo>
                  <a:pt x="21600" y="4982"/>
                </a:lnTo>
                <a:lnTo>
                  <a:pt x="16519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9786453" y="4773676"/>
            <a:ext cx="31928" cy="31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54" y="0"/>
                </a:moveTo>
                <a:lnTo>
                  <a:pt x="94" y="4712"/>
                </a:lnTo>
                <a:lnTo>
                  <a:pt x="0" y="16689"/>
                </a:lnTo>
                <a:lnTo>
                  <a:pt x="4734" y="21523"/>
                </a:lnTo>
                <a:lnTo>
                  <a:pt x="16763" y="21600"/>
                </a:lnTo>
                <a:lnTo>
                  <a:pt x="21600" y="16827"/>
                </a:lnTo>
                <a:lnTo>
                  <a:pt x="21600" y="4807"/>
                </a:lnTo>
                <a:lnTo>
                  <a:pt x="16823" y="34"/>
                </a:lnTo>
                <a:lnTo>
                  <a:pt x="4854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9536811" y="4960127"/>
            <a:ext cx="31916" cy="31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35" y="0"/>
                </a:moveTo>
                <a:lnTo>
                  <a:pt x="4710" y="154"/>
                </a:lnTo>
                <a:lnTo>
                  <a:pt x="17" y="4793"/>
                </a:lnTo>
                <a:lnTo>
                  <a:pt x="0" y="16729"/>
                </a:lnTo>
                <a:lnTo>
                  <a:pt x="4882" y="21600"/>
                </a:lnTo>
                <a:lnTo>
                  <a:pt x="16838" y="21437"/>
                </a:lnTo>
                <a:lnTo>
                  <a:pt x="21600" y="16618"/>
                </a:lnTo>
                <a:lnTo>
                  <a:pt x="21531" y="4682"/>
                </a:lnTo>
                <a:lnTo>
                  <a:pt x="16735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9680213" y="5096821"/>
            <a:ext cx="32029" cy="31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81" y="0"/>
                </a:moveTo>
                <a:lnTo>
                  <a:pt x="51" y="4806"/>
                </a:lnTo>
                <a:lnTo>
                  <a:pt x="0" y="16784"/>
                </a:lnTo>
                <a:lnTo>
                  <a:pt x="4838" y="21600"/>
                </a:lnTo>
                <a:lnTo>
                  <a:pt x="16727" y="21600"/>
                </a:lnTo>
                <a:lnTo>
                  <a:pt x="21557" y="16784"/>
                </a:lnTo>
                <a:lnTo>
                  <a:pt x="21600" y="4910"/>
                </a:lnTo>
                <a:lnTo>
                  <a:pt x="16812" y="52"/>
                </a:lnTo>
                <a:lnTo>
                  <a:pt x="4881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9124832" y="6550752"/>
            <a:ext cx="872046" cy="649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5983" y="0"/>
                </a:lnTo>
                <a:lnTo>
                  <a:pt x="15933" y="851"/>
                </a:lnTo>
                <a:lnTo>
                  <a:pt x="15863" y="1690"/>
                </a:lnTo>
                <a:lnTo>
                  <a:pt x="15662" y="3331"/>
                </a:lnTo>
                <a:lnTo>
                  <a:pt x="15379" y="4922"/>
                </a:lnTo>
                <a:lnTo>
                  <a:pt x="15013" y="6461"/>
                </a:lnTo>
                <a:lnTo>
                  <a:pt x="14563" y="7949"/>
                </a:lnTo>
                <a:lnTo>
                  <a:pt x="14029" y="9384"/>
                </a:lnTo>
                <a:lnTo>
                  <a:pt x="13410" y="10766"/>
                </a:lnTo>
                <a:lnTo>
                  <a:pt x="12705" y="12094"/>
                </a:lnTo>
                <a:lnTo>
                  <a:pt x="11914" y="13368"/>
                </a:lnTo>
                <a:lnTo>
                  <a:pt x="11035" y="14587"/>
                </a:lnTo>
                <a:lnTo>
                  <a:pt x="10094" y="15717"/>
                </a:lnTo>
                <a:lnTo>
                  <a:pt x="9116" y="16727"/>
                </a:lnTo>
                <a:lnTo>
                  <a:pt x="8100" y="17620"/>
                </a:lnTo>
                <a:lnTo>
                  <a:pt x="7048" y="18395"/>
                </a:lnTo>
                <a:lnTo>
                  <a:pt x="5959" y="19055"/>
                </a:lnTo>
                <a:lnTo>
                  <a:pt x="4836" y="19599"/>
                </a:lnTo>
                <a:lnTo>
                  <a:pt x="3677" y="20030"/>
                </a:lnTo>
                <a:lnTo>
                  <a:pt x="2485" y="20347"/>
                </a:lnTo>
                <a:lnTo>
                  <a:pt x="1259" y="20553"/>
                </a:lnTo>
                <a:lnTo>
                  <a:pt x="0" y="20648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409" name="Group 409"/>
          <p:cNvGrpSpPr/>
          <p:nvPr/>
        </p:nvGrpSpPr>
        <p:grpSpPr>
          <a:xfrm>
            <a:off x="9127962" y="6300320"/>
            <a:ext cx="445446" cy="450298"/>
            <a:chOff x="0" y="0"/>
            <a:chExt cx="445445" cy="450296"/>
          </a:xfrm>
        </p:grpSpPr>
        <p:sp>
          <p:nvSpPr>
            <p:cNvPr id="406" name="Shape 406"/>
            <p:cNvSpPr/>
            <p:nvPr/>
          </p:nvSpPr>
          <p:spPr>
            <a:xfrm>
              <a:off x="133753" y="160655"/>
              <a:ext cx="311693" cy="289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71" y="0"/>
                  </a:moveTo>
                  <a:lnTo>
                    <a:pt x="0" y="0"/>
                  </a:lnTo>
                  <a:lnTo>
                    <a:pt x="334" y="768"/>
                  </a:lnTo>
                  <a:lnTo>
                    <a:pt x="1858" y="3419"/>
                  </a:lnTo>
                  <a:lnTo>
                    <a:pt x="4360" y="6084"/>
                  </a:lnTo>
                  <a:lnTo>
                    <a:pt x="6526" y="7778"/>
                  </a:lnTo>
                  <a:lnTo>
                    <a:pt x="6740" y="7930"/>
                  </a:lnTo>
                  <a:lnTo>
                    <a:pt x="6934" y="8198"/>
                  </a:lnTo>
                  <a:lnTo>
                    <a:pt x="7272" y="9222"/>
                  </a:lnTo>
                  <a:lnTo>
                    <a:pt x="7560" y="10117"/>
                  </a:lnTo>
                  <a:lnTo>
                    <a:pt x="8131" y="11909"/>
                  </a:lnTo>
                  <a:lnTo>
                    <a:pt x="8420" y="12804"/>
                  </a:lnTo>
                  <a:lnTo>
                    <a:pt x="10033" y="15872"/>
                  </a:lnTo>
                  <a:lnTo>
                    <a:pt x="13409" y="20266"/>
                  </a:lnTo>
                  <a:lnTo>
                    <a:pt x="14663" y="21600"/>
                  </a:lnTo>
                  <a:lnTo>
                    <a:pt x="17372" y="19186"/>
                  </a:lnTo>
                  <a:lnTo>
                    <a:pt x="17292" y="19065"/>
                  </a:lnTo>
                  <a:lnTo>
                    <a:pt x="17242" y="18979"/>
                  </a:lnTo>
                  <a:lnTo>
                    <a:pt x="13776" y="14471"/>
                  </a:lnTo>
                  <a:lnTo>
                    <a:pt x="12008" y="11702"/>
                  </a:lnTo>
                  <a:lnTo>
                    <a:pt x="11146" y="9016"/>
                  </a:lnTo>
                  <a:lnTo>
                    <a:pt x="10850" y="8125"/>
                  </a:lnTo>
                  <a:lnTo>
                    <a:pt x="10710" y="7717"/>
                  </a:lnTo>
                  <a:lnTo>
                    <a:pt x="10784" y="7516"/>
                  </a:lnTo>
                  <a:lnTo>
                    <a:pt x="12186" y="6718"/>
                  </a:lnTo>
                  <a:lnTo>
                    <a:pt x="13731" y="5810"/>
                  </a:lnTo>
                  <a:lnTo>
                    <a:pt x="14752" y="5197"/>
                  </a:lnTo>
                  <a:lnTo>
                    <a:pt x="21544" y="5197"/>
                  </a:lnTo>
                  <a:lnTo>
                    <a:pt x="21600" y="4710"/>
                  </a:lnTo>
                  <a:lnTo>
                    <a:pt x="18524" y="2819"/>
                  </a:lnTo>
                  <a:lnTo>
                    <a:pt x="10953" y="2819"/>
                  </a:lnTo>
                  <a:lnTo>
                    <a:pt x="10268" y="2669"/>
                  </a:lnTo>
                  <a:lnTo>
                    <a:pt x="9298" y="1952"/>
                  </a:lnTo>
                  <a:lnTo>
                    <a:pt x="7971" y="814"/>
                  </a:lnTo>
                  <a:lnTo>
                    <a:pt x="7269" y="188"/>
                  </a:lnTo>
                  <a:lnTo>
                    <a:pt x="7071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-1" y="0"/>
              <a:ext cx="327281" cy="271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8" y="0"/>
                  </a:moveTo>
                  <a:lnTo>
                    <a:pt x="17571" y="3367"/>
                  </a:lnTo>
                  <a:lnTo>
                    <a:pt x="15539" y="5666"/>
                  </a:lnTo>
                  <a:lnTo>
                    <a:pt x="12211" y="6616"/>
                  </a:lnTo>
                  <a:lnTo>
                    <a:pt x="11432" y="6840"/>
                  </a:lnTo>
                  <a:lnTo>
                    <a:pt x="8299" y="8509"/>
                  </a:lnTo>
                  <a:lnTo>
                    <a:pt x="7609" y="9062"/>
                  </a:lnTo>
                  <a:lnTo>
                    <a:pt x="6903" y="9591"/>
                  </a:lnTo>
                  <a:lnTo>
                    <a:pt x="4732" y="11137"/>
                  </a:lnTo>
                  <a:lnTo>
                    <a:pt x="2948" y="13283"/>
                  </a:lnTo>
                  <a:lnTo>
                    <a:pt x="1732" y="15934"/>
                  </a:lnTo>
                  <a:lnTo>
                    <a:pt x="58" y="19632"/>
                  </a:lnTo>
                  <a:lnTo>
                    <a:pt x="0" y="19792"/>
                  </a:lnTo>
                  <a:lnTo>
                    <a:pt x="169" y="20147"/>
                  </a:lnTo>
                  <a:lnTo>
                    <a:pt x="2371" y="21600"/>
                  </a:lnTo>
                  <a:lnTo>
                    <a:pt x="2468" y="21406"/>
                  </a:lnTo>
                  <a:lnTo>
                    <a:pt x="2562" y="21227"/>
                  </a:lnTo>
                  <a:lnTo>
                    <a:pt x="3965" y="18166"/>
                  </a:lnTo>
                  <a:lnTo>
                    <a:pt x="4369" y="17272"/>
                  </a:lnTo>
                  <a:lnTo>
                    <a:pt x="4786" y="16337"/>
                  </a:lnTo>
                  <a:lnTo>
                    <a:pt x="5216" y="15352"/>
                  </a:lnTo>
                  <a:lnTo>
                    <a:pt x="5644" y="14669"/>
                  </a:lnTo>
                  <a:lnTo>
                    <a:pt x="6277" y="14015"/>
                  </a:lnTo>
                  <a:lnTo>
                    <a:pt x="7218" y="13341"/>
                  </a:lnTo>
                  <a:lnTo>
                    <a:pt x="7978" y="12936"/>
                  </a:lnTo>
                  <a:lnTo>
                    <a:pt x="8828" y="12773"/>
                  </a:lnTo>
                  <a:lnTo>
                    <a:pt x="15562" y="12773"/>
                  </a:lnTo>
                  <a:lnTo>
                    <a:pt x="15055" y="12232"/>
                  </a:lnTo>
                  <a:lnTo>
                    <a:pt x="14607" y="11457"/>
                  </a:lnTo>
                  <a:lnTo>
                    <a:pt x="14386" y="10545"/>
                  </a:lnTo>
                  <a:lnTo>
                    <a:pt x="14457" y="9492"/>
                  </a:lnTo>
                  <a:lnTo>
                    <a:pt x="17772" y="8476"/>
                  </a:lnTo>
                  <a:lnTo>
                    <a:pt x="18368" y="7914"/>
                  </a:lnTo>
                  <a:lnTo>
                    <a:pt x="20009" y="5117"/>
                  </a:lnTo>
                  <a:lnTo>
                    <a:pt x="21600" y="1560"/>
                  </a:lnTo>
                  <a:lnTo>
                    <a:pt x="20899" y="1005"/>
                  </a:lnTo>
                  <a:lnTo>
                    <a:pt x="20188" y="481"/>
                  </a:lnTo>
                  <a:lnTo>
                    <a:pt x="19448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291810" y="172326"/>
              <a:ext cx="152833" cy="99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584"/>
                  </a:moveTo>
                  <a:lnTo>
                    <a:pt x="7748" y="12584"/>
                  </a:lnTo>
                  <a:lnTo>
                    <a:pt x="8136" y="12590"/>
                  </a:lnTo>
                  <a:lnTo>
                    <a:pt x="18293" y="21570"/>
                  </a:lnTo>
                  <a:lnTo>
                    <a:pt x="19373" y="21600"/>
                  </a:lnTo>
                  <a:lnTo>
                    <a:pt x="20227" y="19208"/>
                  </a:lnTo>
                  <a:lnTo>
                    <a:pt x="20956" y="16735"/>
                  </a:lnTo>
                  <a:lnTo>
                    <a:pt x="21479" y="14088"/>
                  </a:lnTo>
                  <a:lnTo>
                    <a:pt x="21600" y="12584"/>
                  </a:lnTo>
                  <a:close/>
                  <a:moveTo>
                    <a:pt x="7567" y="0"/>
                  </a:moveTo>
                  <a:lnTo>
                    <a:pt x="5880" y="931"/>
                  </a:lnTo>
                  <a:lnTo>
                    <a:pt x="2743" y="3500"/>
                  </a:lnTo>
                  <a:lnTo>
                    <a:pt x="1171" y="4948"/>
                  </a:lnTo>
                  <a:lnTo>
                    <a:pt x="0" y="5668"/>
                  </a:lnTo>
                  <a:lnTo>
                    <a:pt x="15440" y="5668"/>
                  </a:lnTo>
                  <a:lnTo>
                    <a:pt x="9199" y="276"/>
                  </a:lnTo>
                  <a:lnTo>
                    <a:pt x="7567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410" name="Shape 410"/>
          <p:cNvSpPr/>
          <p:nvPr/>
        </p:nvSpPr>
        <p:spPr>
          <a:xfrm>
            <a:off x="9524758" y="6445172"/>
            <a:ext cx="121895" cy="314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91" y="0"/>
                </a:moveTo>
                <a:lnTo>
                  <a:pt x="17617" y="2"/>
                </a:lnTo>
                <a:lnTo>
                  <a:pt x="17542" y="18"/>
                </a:lnTo>
                <a:lnTo>
                  <a:pt x="17477" y="27"/>
                </a:lnTo>
                <a:lnTo>
                  <a:pt x="17058" y="871"/>
                </a:lnTo>
                <a:lnTo>
                  <a:pt x="16653" y="1722"/>
                </a:lnTo>
                <a:lnTo>
                  <a:pt x="16190" y="2573"/>
                </a:lnTo>
                <a:lnTo>
                  <a:pt x="12998" y="6619"/>
                </a:lnTo>
                <a:lnTo>
                  <a:pt x="10272" y="9888"/>
                </a:lnTo>
                <a:lnTo>
                  <a:pt x="6624" y="14211"/>
                </a:lnTo>
                <a:lnTo>
                  <a:pt x="5268" y="15875"/>
                </a:lnTo>
                <a:lnTo>
                  <a:pt x="3044" y="18345"/>
                </a:lnTo>
                <a:lnTo>
                  <a:pt x="115" y="20710"/>
                </a:lnTo>
                <a:lnTo>
                  <a:pt x="56" y="20748"/>
                </a:lnTo>
                <a:lnTo>
                  <a:pt x="54" y="20800"/>
                </a:lnTo>
                <a:lnTo>
                  <a:pt x="0" y="20886"/>
                </a:lnTo>
                <a:lnTo>
                  <a:pt x="1719" y="21363"/>
                </a:lnTo>
                <a:lnTo>
                  <a:pt x="2730" y="21600"/>
                </a:lnTo>
                <a:lnTo>
                  <a:pt x="5854" y="20334"/>
                </a:lnTo>
                <a:lnTo>
                  <a:pt x="11484" y="15481"/>
                </a:lnTo>
                <a:lnTo>
                  <a:pt x="17040" y="8851"/>
                </a:lnTo>
                <a:lnTo>
                  <a:pt x="21501" y="3487"/>
                </a:lnTo>
                <a:lnTo>
                  <a:pt x="21600" y="3056"/>
                </a:lnTo>
                <a:lnTo>
                  <a:pt x="21562" y="2149"/>
                </a:lnTo>
                <a:lnTo>
                  <a:pt x="21298" y="1654"/>
                </a:lnTo>
                <a:lnTo>
                  <a:pt x="21107" y="994"/>
                </a:lnTo>
                <a:lnTo>
                  <a:pt x="20398" y="94"/>
                </a:lnTo>
                <a:lnTo>
                  <a:pt x="17691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9235706" y="6278043"/>
            <a:ext cx="101173" cy="99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64" y="0"/>
                </a:moveTo>
                <a:lnTo>
                  <a:pt x="1593" y="5198"/>
                </a:lnTo>
                <a:lnTo>
                  <a:pt x="0" y="11384"/>
                </a:lnTo>
                <a:lnTo>
                  <a:pt x="533" y="14153"/>
                </a:lnTo>
                <a:lnTo>
                  <a:pt x="6130" y="20287"/>
                </a:lnTo>
                <a:lnTo>
                  <a:pt x="12822" y="21600"/>
                </a:lnTo>
                <a:lnTo>
                  <a:pt x="15645" y="20637"/>
                </a:lnTo>
                <a:lnTo>
                  <a:pt x="18048" y="18957"/>
                </a:lnTo>
                <a:lnTo>
                  <a:pt x="19918" y="16676"/>
                </a:lnTo>
                <a:lnTo>
                  <a:pt x="21141" y="13910"/>
                </a:lnTo>
                <a:lnTo>
                  <a:pt x="21600" y="10775"/>
                </a:lnTo>
                <a:lnTo>
                  <a:pt x="21561" y="9710"/>
                </a:lnTo>
                <a:lnTo>
                  <a:pt x="15219" y="1204"/>
                </a:lnTo>
                <a:lnTo>
                  <a:pt x="8364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9647708" y="6509388"/>
            <a:ext cx="39621" cy="38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784" y="0"/>
                </a:moveTo>
                <a:lnTo>
                  <a:pt x="1323" y="5104"/>
                </a:lnTo>
                <a:lnTo>
                  <a:pt x="0" y="14357"/>
                </a:lnTo>
                <a:lnTo>
                  <a:pt x="4572" y="19714"/>
                </a:lnTo>
                <a:lnTo>
                  <a:pt x="12655" y="21600"/>
                </a:lnTo>
                <a:lnTo>
                  <a:pt x="19019" y="17597"/>
                </a:lnTo>
                <a:lnTo>
                  <a:pt x="21600" y="10317"/>
                </a:lnTo>
                <a:lnTo>
                  <a:pt x="20171" y="5010"/>
                </a:lnTo>
                <a:lnTo>
                  <a:pt x="14976" y="886"/>
                </a:lnTo>
                <a:lnTo>
                  <a:pt x="5784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13" name="Shape 413"/>
          <p:cNvSpPr/>
          <p:nvPr/>
        </p:nvSpPr>
        <p:spPr>
          <a:xfrm>
            <a:off x="9585293" y="6696347"/>
            <a:ext cx="39790" cy="38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17" y="0"/>
                </a:moveTo>
                <a:lnTo>
                  <a:pt x="2553" y="3891"/>
                </a:lnTo>
                <a:lnTo>
                  <a:pt x="0" y="11092"/>
                </a:lnTo>
                <a:lnTo>
                  <a:pt x="1307" y="16327"/>
                </a:lnTo>
                <a:lnTo>
                  <a:pt x="6382" y="20565"/>
                </a:lnTo>
                <a:lnTo>
                  <a:pt x="15505" y="21600"/>
                </a:lnTo>
                <a:lnTo>
                  <a:pt x="20103" y="16594"/>
                </a:lnTo>
                <a:lnTo>
                  <a:pt x="21600" y="7495"/>
                </a:lnTo>
                <a:lnTo>
                  <a:pt x="17103" y="2113"/>
                </a:lnTo>
                <a:lnTo>
                  <a:pt x="8817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9139277" y="1416876"/>
            <a:ext cx="576738" cy="639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2" y="0"/>
                </a:moveTo>
                <a:lnTo>
                  <a:pt x="0" y="18795"/>
                </a:lnTo>
                <a:lnTo>
                  <a:pt x="3597" y="21600"/>
                </a:lnTo>
                <a:lnTo>
                  <a:pt x="21600" y="2805"/>
                </a:lnTo>
                <a:lnTo>
                  <a:pt x="18002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421" name="Group 421"/>
          <p:cNvGrpSpPr/>
          <p:nvPr/>
        </p:nvGrpSpPr>
        <p:grpSpPr>
          <a:xfrm>
            <a:off x="9110729" y="1279516"/>
            <a:ext cx="391297" cy="366077"/>
            <a:chOff x="0" y="0"/>
            <a:chExt cx="391296" cy="366076"/>
          </a:xfrm>
        </p:grpSpPr>
        <p:sp>
          <p:nvSpPr>
            <p:cNvPr id="415" name="Shape 415"/>
            <p:cNvSpPr/>
            <p:nvPr/>
          </p:nvSpPr>
          <p:spPr>
            <a:xfrm>
              <a:off x="263153" y="346702"/>
              <a:ext cx="20370" cy="1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22" y="0"/>
                  </a:lnTo>
                  <a:lnTo>
                    <a:pt x="0" y="17189"/>
                  </a:lnTo>
                  <a:lnTo>
                    <a:pt x="383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214766" y="305733"/>
              <a:ext cx="104186" cy="50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18" y="0"/>
                  </a:lnTo>
                  <a:lnTo>
                    <a:pt x="419" y="5522"/>
                  </a:lnTo>
                  <a:lnTo>
                    <a:pt x="174" y="10935"/>
                  </a:lnTo>
                  <a:lnTo>
                    <a:pt x="22" y="16280"/>
                  </a:lnTo>
                  <a:lnTo>
                    <a:pt x="0" y="21600"/>
                  </a:lnTo>
                  <a:lnTo>
                    <a:pt x="10329" y="17513"/>
                  </a:lnTo>
                  <a:lnTo>
                    <a:pt x="14255" y="175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168008" y="262407"/>
              <a:ext cx="188412" cy="5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64" y="0"/>
                  </a:lnTo>
                  <a:lnTo>
                    <a:pt x="295" y="5491"/>
                  </a:lnTo>
                  <a:lnTo>
                    <a:pt x="151" y="10892"/>
                  </a:lnTo>
                  <a:lnTo>
                    <a:pt x="47" y="16247"/>
                  </a:lnTo>
                  <a:lnTo>
                    <a:pt x="0" y="21600"/>
                  </a:lnTo>
                  <a:lnTo>
                    <a:pt x="1457" y="20582"/>
                  </a:lnTo>
                  <a:lnTo>
                    <a:pt x="2893" y="19677"/>
                  </a:lnTo>
                  <a:lnTo>
                    <a:pt x="4321" y="18961"/>
                  </a:lnTo>
                  <a:lnTo>
                    <a:pt x="5757" y="18510"/>
                  </a:lnTo>
                  <a:lnTo>
                    <a:pt x="17305" y="1851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121825" y="218968"/>
              <a:ext cx="269472" cy="50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12" y="0"/>
                  </a:moveTo>
                  <a:lnTo>
                    <a:pt x="315" y="0"/>
                  </a:lnTo>
                  <a:lnTo>
                    <a:pt x="200" y="5433"/>
                  </a:lnTo>
                  <a:lnTo>
                    <a:pt x="101" y="10814"/>
                  </a:lnTo>
                  <a:lnTo>
                    <a:pt x="31" y="16188"/>
                  </a:lnTo>
                  <a:lnTo>
                    <a:pt x="0" y="21600"/>
                  </a:lnTo>
                  <a:lnTo>
                    <a:pt x="1021" y="20578"/>
                  </a:lnTo>
                  <a:lnTo>
                    <a:pt x="2027" y="19675"/>
                  </a:lnTo>
                  <a:lnTo>
                    <a:pt x="3026" y="18970"/>
                  </a:lnTo>
                  <a:lnTo>
                    <a:pt x="4026" y="18542"/>
                  </a:lnTo>
                  <a:lnTo>
                    <a:pt x="18804" y="18542"/>
                  </a:lnTo>
                  <a:lnTo>
                    <a:pt x="21600" y="1327"/>
                  </a:lnTo>
                  <a:lnTo>
                    <a:pt x="21312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66871" y="176062"/>
              <a:ext cx="320829" cy="5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55" y="0"/>
                  </a:moveTo>
                  <a:lnTo>
                    <a:pt x="0" y="0"/>
                  </a:lnTo>
                  <a:lnTo>
                    <a:pt x="851" y="98"/>
                  </a:lnTo>
                  <a:lnTo>
                    <a:pt x="449" y="21600"/>
                  </a:lnTo>
                  <a:lnTo>
                    <a:pt x="1446" y="20392"/>
                  </a:lnTo>
                  <a:lnTo>
                    <a:pt x="2287" y="19477"/>
                  </a:lnTo>
                  <a:lnTo>
                    <a:pt x="3123" y="18759"/>
                  </a:lnTo>
                  <a:lnTo>
                    <a:pt x="3965" y="18311"/>
                  </a:lnTo>
                  <a:lnTo>
                    <a:pt x="21600" y="18311"/>
                  </a:lnTo>
                  <a:lnTo>
                    <a:pt x="18255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0" y="0"/>
              <a:ext cx="338012" cy="184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7" y="0"/>
                  </a:moveTo>
                  <a:lnTo>
                    <a:pt x="6479" y="3402"/>
                  </a:lnTo>
                  <a:lnTo>
                    <a:pt x="4903" y="6819"/>
                  </a:lnTo>
                  <a:lnTo>
                    <a:pt x="2862" y="11441"/>
                  </a:lnTo>
                  <a:lnTo>
                    <a:pt x="922" y="16192"/>
                  </a:lnTo>
                  <a:lnTo>
                    <a:pt x="0" y="18634"/>
                  </a:lnTo>
                  <a:lnTo>
                    <a:pt x="558" y="19715"/>
                  </a:lnTo>
                  <a:lnTo>
                    <a:pt x="1091" y="20785"/>
                  </a:lnTo>
                  <a:lnTo>
                    <a:pt x="1385" y="21395"/>
                  </a:lnTo>
                  <a:lnTo>
                    <a:pt x="1697" y="21600"/>
                  </a:lnTo>
                  <a:lnTo>
                    <a:pt x="2542" y="21119"/>
                  </a:lnTo>
                  <a:lnTo>
                    <a:pt x="2972" y="21027"/>
                  </a:lnTo>
                  <a:lnTo>
                    <a:pt x="3481" y="20849"/>
                  </a:lnTo>
                  <a:lnTo>
                    <a:pt x="4273" y="20627"/>
                  </a:lnTo>
                  <a:lnTo>
                    <a:pt x="21600" y="20627"/>
                  </a:lnTo>
                  <a:lnTo>
                    <a:pt x="16619" y="12824"/>
                  </a:lnTo>
                  <a:lnTo>
                    <a:pt x="13233" y="7634"/>
                  </a:lnTo>
                  <a:lnTo>
                    <a:pt x="10669" y="3791"/>
                  </a:lnTo>
                  <a:lnTo>
                    <a:pt x="8945" y="1258"/>
                  </a:lnTo>
                  <a:lnTo>
                    <a:pt x="8077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422" name="Shape 422"/>
          <p:cNvSpPr/>
          <p:nvPr/>
        </p:nvSpPr>
        <p:spPr>
          <a:xfrm>
            <a:off x="9510445" y="1224913"/>
            <a:ext cx="448666" cy="338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3" y="0"/>
                </a:moveTo>
                <a:lnTo>
                  <a:pt x="256" y="3213"/>
                </a:lnTo>
                <a:lnTo>
                  <a:pt x="151" y="3271"/>
                </a:lnTo>
                <a:lnTo>
                  <a:pt x="0" y="3339"/>
                </a:lnTo>
                <a:lnTo>
                  <a:pt x="8135" y="12603"/>
                </a:lnTo>
                <a:lnTo>
                  <a:pt x="11415" y="16244"/>
                </a:lnTo>
                <a:lnTo>
                  <a:pt x="13896" y="18940"/>
                </a:lnTo>
                <a:lnTo>
                  <a:pt x="16401" y="21600"/>
                </a:lnTo>
                <a:lnTo>
                  <a:pt x="21600" y="13626"/>
                </a:lnTo>
                <a:lnTo>
                  <a:pt x="21536" y="13566"/>
                </a:lnTo>
                <a:lnTo>
                  <a:pt x="21487" y="13527"/>
                </a:lnTo>
                <a:lnTo>
                  <a:pt x="9712" y="13"/>
                </a:lnTo>
                <a:lnTo>
                  <a:pt x="9573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425" name="Group 425"/>
          <p:cNvGrpSpPr/>
          <p:nvPr/>
        </p:nvGrpSpPr>
        <p:grpSpPr>
          <a:xfrm>
            <a:off x="9510093" y="1629390"/>
            <a:ext cx="274115" cy="315494"/>
            <a:chOff x="0" y="0"/>
            <a:chExt cx="274113" cy="315493"/>
          </a:xfrm>
        </p:grpSpPr>
        <p:sp>
          <p:nvSpPr>
            <p:cNvPr id="423" name="Shape 423"/>
            <p:cNvSpPr/>
            <p:nvPr/>
          </p:nvSpPr>
          <p:spPr>
            <a:xfrm>
              <a:off x="25283" y="176885"/>
              <a:ext cx="205821" cy="138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255" y="219"/>
                  </a:lnTo>
                  <a:lnTo>
                    <a:pt x="2479" y="949"/>
                  </a:lnTo>
                  <a:lnTo>
                    <a:pt x="2156" y="4888"/>
                  </a:lnTo>
                  <a:lnTo>
                    <a:pt x="1993" y="6827"/>
                  </a:lnTo>
                  <a:lnTo>
                    <a:pt x="1764" y="9424"/>
                  </a:lnTo>
                  <a:lnTo>
                    <a:pt x="1847" y="9894"/>
                  </a:lnTo>
                  <a:lnTo>
                    <a:pt x="5680" y="15552"/>
                  </a:lnTo>
                  <a:lnTo>
                    <a:pt x="9561" y="21600"/>
                  </a:lnTo>
                  <a:lnTo>
                    <a:pt x="13085" y="15528"/>
                  </a:lnTo>
                  <a:lnTo>
                    <a:pt x="15680" y="10980"/>
                  </a:lnTo>
                  <a:lnTo>
                    <a:pt x="19051" y="4867"/>
                  </a:lnTo>
                  <a:lnTo>
                    <a:pt x="21496" y="20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0" y="0"/>
              <a:ext cx="274114" cy="179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05" y="0"/>
                  </a:moveTo>
                  <a:lnTo>
                    <a:pt x="10854" y="249"/>
                  </a:lnTo>
                  <a:lnTo>
                    <a:pt x="10740" y="424"/>
                  </a:lnTo>
                  <a:lnTo>
                    <a:pt x="3703" y="12838"/>
                  </a:lnTo>
                  <a:lnTo>
                    <a:pt x="356" y="18692"/>
                  </a:lnTo>
                  <a:lnTo>
                    <a:pt x="0" y="20095"/>
                  </a:lnTo>
                  <a:lnTo>
                    <a:pt x="44" y="21600"/>
                  </a:lnTo>
                  <a:lnTo>
                    <a:pt x="1029" y="21345"/>
                  </a:lnTo>
                  <a:lnTo>
                    <a:pt x="1992" y="21241"/>
                  </a:lnTo>
                  <a:lnTo>
                    <a:pt x="18211" y="21241"/>
                  </a:lnTo>
                  <a:lnTo>
                    <a:pt x="18731" y="20186"/>
                  </a:lnTo>
                  <a:lnTo>
                    <a:pt x="21043" y="15230"/>
                  </a:lnTo>
                  <a:lnTo>
                    <a:pt x="21600" y="13961"/>
                  </a:lnTo>
                  <a:lnTo>
                    <a:pt x="11005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428" name="Group 428"/>
          <p:cNvGrpSpPr/>
          <p:nvPr/>
        </p:nvGrpSpPr>
        <p:grpSpPr>
          <a:xfrm>
            <a:off x="9634639" y="1762666"/>
            <a:ext cx="326650" cy="353861"/>
            <a:chOff x="0" y="0"/>
            <a:chExt cx="326649" cy="353860"/>
          </a:xfrm>
        </p:grpSpPr>
        <p:sp>
          <p:nvSpPr>
            <p:cNvPr id="426" name="Shape 426"/>
            <p:cNvSpPr/>
            <p:nvPr/>
          </p:nvSpPr>
          <p:spPr>
            <a:xfrm>
              <a:off x="-1" y="-1"/>
              <a:ext cx="288231" cy="353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76" y="0"/>
                  </a:moveTo>
                  <a:lnTo>
                    <a:pt x="11623" y="2030"/>
                  </a:lnTo>
                  <a:lnTo>
                    <a:pt x="9485" y="4069"/>
                  </a:lnTo>
                  <a:lnTo>
                    <a:pt x="7371" y="6126"/>
                  </a:lnTo>
                  <a:lnTo>
                    <a:pt x="5293" y="8215"/>
                  </a:lnTo>
                  <a:lnTo>
                    <a:pt x="3260" y="10347"/>
                  </a:lnTo>
                  <a:lnTo>
                    <a:pt x="1283" y="12534"/>
                  </a:lnTo>
                  <a:lnTo>
                    <a:pt x="0" y="14029"/>
                  </a:lnTo>
                  <a:lnTo>
                    <a:pt x="9545" y="21600"/>
                  </a:lnTo>
                  <a:lnTo>
                    <a:pt x="15771" y="15739"/>
                  </a:lnTo>
                  <a:lnTo>
                    <a:pt x="10506" y="15739"/>
                  </a:lnTo>
                  <a:lnTo>
                    <a:pt x="9673" y="15733"/>
                  </a:lnTo>
                  <a:lnTo>
                    <a:pt x="8806" y="15489"/>
                  </a:lnTo>
                  <a:lnTo>
                    <a:pt x="7930" y="14992"/>
                  </a:lnTo>
                  <a:lnTo>
                    <a:pt x="7557" y="14469"/>
                  </a:lnTo>
                  <a:lnTo>
                    <a:pt x="7418" y="13860"/>
                  </a:lnTo>
                  <a:lnTo>
                    <a:pt x="7537" y="13173"/>
                  </a:lnTo>
                  <a:lnTo>
                    <a:pt x="7940" y="12419"/>
                  </a:lnTo>
                  <a:lnTo>
                    <a:pt x="8654" y="11605"/>
                  </a:lnTo>
                  <a:lnTo>
                    <a:pt x="13930" y="6639"/>
                  </a:lnTo>
                  <a:lnTo>
                    <a:pt x="14203" y="6341"/>
                  </a:lnTo>
                  <a:lnTo>
                    <a:pt x="14871" y="5878"/>
                  </a:lnTo>
                  <a:lnTo>
                    <a:pt x="15672" y="5567"/>
                  </a:lnTo>
                  <a:lnTo>
                    <a:pt x="16542" y="5512"/>
                  </a:lnTo>
                  <a:lnTo>
                    <a:pt x="21600" y="5512"/>
                  </a:lnTo>
                  <a:lnTo>
                    <a:pt x="13776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140189" y="90292"/>
              <a:ext cx="186461" cy="16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49" y="0"/>
                  </a:moveTo>
                  <a:lnTo>
                    <a:pt x="9331" y="0"/>
                  </a:lnTo>
                  <a:lnTo>
                    <a:pt x="10793" y="439"/>
                  </a:lnTo>
                  <a:lnTo>
                    <a:pt x="12043" y="1439"/>
                  </a:lnTo>
                  <a:lnTo>
                    <a:pt x="12840" y="2871"/>
                  </a:lnTo>
                  <a:lnTo>
                    <a:pt x="13113" y="4613"/>
                  </a:lnTo>
                  <a:lnTo>
                    <a:pt x="13111" y="4879"/>
                  </a:lnTo>
                  <a:lnTo>
                    <a:pt x="2251" y="20227"/>
                  </a:lnTo>
                  <a:lnTo>
                    <a:pt x="0" y="21600"/>
                  </a:lnTo>
                  <a:lnTo>
                    <a:pt x="8138" y="21600"/>
                  </a:lnTo>
                  <a:lnTo>
                    <a:pt x="21600" y="4284"/>
                  </a:lnTo>
                  <a:lnTo>
                    <a:pt x="17149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4547920" y="412494"/>
            <a:ext cx="237163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sz="3100" spc="-14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z="3100" spc="1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частни</a:t>
            </a:r>
            <a:r>
              <a:rPr sz="3100" spc="-5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sz="3100" spc="1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и</a:t>
            </a:r>
          </a:p>
        </p:txBody>
      </p:sp>
      <p:sp>
        <p:nvSpPr>
          <p:cNvPr id="431" name="Shape 431"/>
          <p:cNvSpPr/>
          <p:nvPr/>
        </p:nvSpPr>
        <p:spPr>
          <a:xfrm>
            <a:off x="1257559" y="3016669"/>
            <a:ext cx="8270242" cy="70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5600"/>
              </a:lnSpc>
              <a:defRPr sz="4700">
                <a:solidFill>
                  <a:srgbClr val="929497"/>
                </a:solidFill>
                <a:latin typeface="NeoSansPro-Medium"/>
                <a:ea typeface="NeoSansPro-Medium"/>
                <a:cs typeface="NeoSansPro-Medium"/>
                <a:sym typeface="NeoSansPro-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929497"/>
                </a:solidFill>
              </a:rPr>
              <a:t>Общественные организации</a:t>
            </a:r>
          </a:p>
        </p:txBody>
      </p:sp>
      <p:sp>
        <p:nvSpPr>
          <p:cNvPr id="432" name="Shape 432"/>
          <p:cNvSpPr/>
          <p:nvPr/>
        </p:nvSpPr>
        <p:spPr>
          <a:xfrm>
            <a:off x="5955927" y="3624360"/>
            <a:ext cx="2621449" cy="1123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indent="12700">
              <a:lnSpc>
                <a:spcPts val="8900"/>
              </a:lnSpc>
            </a:pPr>
            <a:r>
              <a:rPr sz="7500" dirty="0">
                <a:solidFill>
                  <a:srgbClr val="57585B"/>
                </a:solidFill>
                <a:latin typeface="NeoSansPro-Medium"/>
                <a:ea typeface="NeoSansPro-Medium"/>
                <a:cs typeface="NeoSansPro-Medium"/>
                <a:sym typeface="NeoSansPro-Medium"/>
              </a:rPr>
              <a:t>Н</a:t>
            </a:r>
            <a:r>
              <a:rPr sz="7500" spc="-505" dirty="0">
                <a:solidFill>
                  <a:srgbClr val="57585B"/>
                </a:solidFill>
                <a:latin typeface="NeoSansPro-Medium"/>
                <a:ea typeface="NeoSansPro-Medium"/>
                <a:cs typeface="NeoSansPro-Medium"/>
                <a:sym typeface="NeoSansPro-Medium"/>
              </a:rPr>
              <a:t>КО</a:t>
            </a:r>
          </a:p>
        </p:txBody>
      </p:sp>
      <p:sp>
        <p:nvSpPr>
          <p:cNvPr id="433" name="Shape 433"/>
          <p:cNvSpPr/>
          <p:nvPr/>
        </p:nvSpPr>
        <p:spPr>
          <a:xfrm>
            <a:off x="1690996" y="3841103"/>
            <a:ext cx="399034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sz="3400" b="1" spc="-2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Районные</a:t>
            </a:r>
            <a:r>
              <a:rPr sz="3400" b="1" spc="-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3400" b="1" spc="-2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управы</a:t>
            </a:r>
            <a:endParaRPr sz="3400" b="1" spc="-25" dirty="0">
              <a:solidFill>
                <a:srgbClr val="6C6D70"/>
              </a:solidFill>
              <a:latin typeface="Neo Sans Pro"/>
              <a:ea typeface="Neo Sans Pro"/>
              <a:cs typeface="Neo Sans Pro"/>
              <a:sym typeface="Neo Sans Pro"/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2184436" y="2196521"/>
            <a:ext cx="2088456" cy="844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indent="12700">
              <a:lnSpc>
                <a:spcPts val="6700"/>
              </a:lnSpc>
            </a:pPr>
            <a:r>
              <a:rPr sz="5600" b="1" spc="-19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5600" b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СЖ</a:t>
            </a:r>
          </a:p>
        </p:txBody>
      </p:sp>
      <p:sp>
        <p:nvSpPr>
          <p:cNvPr id="435" name="Shape 435"/>
          <p:cNvSpPr/>
          <p:nvPr/>
        </p:nvSpPr>
        <p:spPr>
          <a:xfrm>
            <a:off x="4499893" y="1933272"/>
            <a:ext cx="401510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sz="3200" b="1" spc="-12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</a:t>
            </a:r>
            <a:r>
              <a:rPr sz="3200" b="1" spc="-4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оциальные</a:t>
            </a:r>
            <a:r>
              <a:rPr sz="3200" b="1" spc="-1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3200" b="1" spc="-5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фонды</a:t>
            </a:r>
          </a:p>
        </p:txBody>
      </p:sp>
      <p:sp>
        <p:nvSpPr>
          <p:cNvPr id="8" name="Shape 433"/>
          <p:cNvSpPr/>
          <p:nvPr/>
        </p:nvSpPr>
        <p:spPr>
          <a:xfrm>
            <a:off x="749774" y="4361804"/>
            <a:ext cx="399034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lang="ru-RU" sz="3400" spc="-25" dirty="0" smtClean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Физические лица</a:t>
            </a:r>
            <a:endParaRPr sz="3400" spc="-25" dirty="0">
              <a:solidFill>
                <a:srgbClr val="6C6D70"/>
              </a:solidFill>
              <a:latin typeface="Neo Sans Pro"/>
              <a:ea typeface="Neo Sans Pro"/>
              <a:cs typeface="Neo Sans Pro"/>
              <a:sym typeface="Neo Sans Pro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888888"/>
                </a:solidFill>
              </a:rPr>
              <a:pPr lvl="0">
                <a:defRPr>
                  <a:solidFill>
                    <a:srgbClr val="000000"/>
                  </a:solidFill>
                </a:defRPr>
              </a:pPr>
              <a:t>27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438" name="Снимок экрана 2015-07-24 в 15.23.32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2951" y="425393"/>
            <a:ext cx="9841850" cy="6578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888888"/>
                </a:solidFill>
              </a:rPr>
              <a:pPr lvl="0">
                <a:defRPr>
                  <a:solidFill>
                    <a:srgbClr val="000000"/>
                  </a:solidFill>
                </a:defRPr>
              </a:pPr>
              <a:t>28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441" name="Снимок экрана 2015-07-24 в 15.23.12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5422" y="393367"/>
            <a:ext cx="9522256" cy="64888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888888"/>
                </a:solidFill>
              </a:rPr>
              <a:pPr lvl="0">
                <a:defRPr>
                  <a:solidFill>
                    <a:srgbClr val="000000"/>
                  </a:solidFill>
                </a:defRPr>
              </a:pPr>
              <a:t>29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444" name="Снимок экрана 2015-07-24 в 15.24.07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0156" y="540041"/>
            <a:ext cx="9612788" cy="6628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00B0F0"/>
                </a:solidFill>
                <a:latin typeface="Neo Sans Pro"/>
              </a:rPr>
              <a:t>Функции </a:t>
            </a:r>
            <a:r>
              <a:rPr lang="ru-RU" sz="4000" dirty="0" err="1" smtClean="0">
                <a:solidFill>
                  <a:srgbClr val="00B0F0"/>
                </a:solidFill>
                <a:latin typeface="Neo Sans Pro"/>
              </a:rPr>
              <a:t>краудфандинга</a:t>
            </a:r>
            <a:endParaRPr lang="ru-RU" sz="4000" dirty="0">
              <a:solidFill>
                <a:srgbClr val="00B0F0"/>
              </a:solidFill>
              <a:latin typeface="Neo Sans Pro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227" y="1231521"/>
            <a:ext cx="9579820" cy="2347252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3600" dirty="0" smtClean="0">
                <a:latin typeface="Neo Sans Pro"/>
              </a:rPr>
              <a:t>Финансирование проекта</a:t>
            </a:r>
          </a:p>
          <a:p>
            <a:pPr algn="just">
              <a:buFont typeface="Arial" pitchFamily="34" charset="0"/>
              <a:buChar char="•"/>
            </a:pPr>
            <a:r>
              <a:rPr lang="en-US" sz="3600" dirty="0" smtClean="0">
                <a:latin typeface="Neo Sans Pro"/>
              </a:rPr>
              <a:t>PR</a:t>
            </a:r>
            <a:r>
              <a:rPr lang="ru-RU" sz="3600" dirty="0" smtClean="0">
                <a:latin typeface="Neo Sans Pro"/>
              </a:rPr>
              <a:t> – инструмент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>
                <a:latin typeface="Neo Sans Pro"/>
              </a:rPr>
              <a:t>Инструмент </a:t>
            </a:r>
            <a:r>
              <a:rPr lang="ru-RU" sz="3600" dirty="0" err="1" smtClean="0">
                <a:latin typeface="Neo Sans Pro"/>
              </a:rPr>
              <a:t>предпродаж</a:t>
            </a:r>
            <a:endParaRPr lang="ru-RU" sz="3600" dirty="0" smtClean="0">
              <a:latin typeface="Neo Sans Pro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>
                <a:latin typeface="Neo Sans Pro"/>
              </a:rPr>
              <a:t>Тестирование идеи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011" y="3787354"/>
            <a:ext cx="3125341" cy="312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888888"/>
                </a:solidFill>
              </a:rPr>
              <a:pPr lvl="0">
                <a:defRPr>
                  <a:solidFill>
                    <a:srgbClr val="000000"/>
                  </a:solidFill>
                </a:defRPr>
              </a:pPr>
              <a:t>30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447" name="Снимок экрана 2015-07-24 в 15.33.17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10914" y="636393"/>
            <a:ext cx="9811272" cy="6436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888888"/>
                </a:solidFill>
              </a:rPr>
              <a:pPr lvl="0">
                <a:defRPr>
                  <a:solidFill>
                    <a:srgbClr val="000000"/>
                  </a:solidFill>
                </a:defRPr>
              </a:pPr>
              <a:t>31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450" name="Снимок экрана 2015-07-24 в 15.33.3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41173" y="660062"/>
            <a:ext cx="9750754" cy="6388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1337" y="2934602"/>
            <a:ext cx="5374497" cy="4708246"/>
          </a:xfrm>
          <a:prstGeom prst="rect">
            <a:avLst/>
          </a:prstGeom>
        </p:spPr>
        <p:txBody>
          <a:bodyPr wrap="square" lIns="105952" tIns="52976" rIns="105952" bIns="52976">
            <a:spAutoFit/>
          </a:bodyPr>
          <a:lstStyle/>
          <a:p>
            <a:pPr algn="ctr"/>
            <a:r>
              <a:rPr lang="ru-RU" sz="2300" spc="-35" dirty="0">
                <a:latin typeface="+mj-lt"/>
                <a:ea typeface="FangSong" panose="02010609060101010101" pitchFamily="49" charset="-122"/>
              </a:rPr>
              <a:t>Приморский край, г. Владивосток</a:t>
            </a:r>
            <a:br>
              <a:rPr lang="ru-RU" sz="2300" spc="-35" dirty="0">
                <a:latin typeface="+mj-lt"/>
                <a:ea typeface="FangSong" panose="02010609060101010101" pitchFamily="49" charset="-122"/>
              </a:rPr>
            </a:br>
            <a:r>
              <a:rPr lang="ru-RU" sz="2300" spc="-35" dirty="0">
                <a:latin typeface="+mj-lt"/>
                <a:ea typeface="FangSong" panose="02010609060101010101" pitchFamily="49" charset="-122"/>
              </a:rPr>
              <a:t>ул. Проспект Красного знамени 59, оф.500</a:t>
            </a:r>
            <a:br>
              <a:rPr lang="ru-RU" sz="2300" spc="-35" dirty="0">
                <a:latin typeface="+mj-lt"/>
                <a:ea typeface="FangSong" panose="02010609060101010101" pitchFamily="49" charset="-122"/>
              </a:rPr>
            </a:br>
            <a:r>
              <a:rPr lang="ru-RU" sz="2300" b="1" spc="-35" dirty="0">
                <a:latin typeface="+mj-lt"/>
                <a:ea typeface="FangSong" panose="02010609060101010101" pitchFamily="49" charset="-122"/>
              </a:rPr>
              <a:t>телефон</a:t>
            </a:r>
            <a:r>
              <a:rPr lang="en-US" sz="2300" b="1" spc="-35" dirty="0">
                <a:latin typeface="+mj-lt"/>
                <a:ea typeface="FangSong" panose="02010609060101010101" pitchFamily="49" charset="-122"/>
              </a:rPr>
              <a:t>	</a:t>
            </a:r>
            <a:r>
              <a:rPr lang="ru-RU" sz="2300" spc="-35" dirty="0">
                <a:latin typeface="+mj-lt"/>
                <a:ea typeface="FangSong" panose="02010609060101010101" pitchFamily="49" charset="-122"/>
              </a:rPr>
              <a:t/>
            </a:r>
            <a:br>
              <a:rPr lang="ru-RU" sz="2300" spc="-35" dirty="0">
                <a:latin typeface="+mj-lt"/>
                <a:ea typeface="FangSong" panose="02010609060101010101" pitchFamily="49" charset="-122"/>
              </a:rPr>
            </a:br>
            <a:r>
              <a:rPr lang="ru-RU" sz="2300" spc="-35" dirty="0">
                <a:latin typeface="+mj-lt"/>
                <a:ea typeface="FangSong" panose="02010609060101010101" pitchFamily="49" charset="-122"/>
              </a:rPr>
              <a:t>8 (9</a:t>
            </a:r>
            <a:r>
              <a:rPr lang="en-US" sz="2300" spc="-35" dirty="0">
                <a:latin typeface="+mj-lt"/>
                <a:ea typeface="FangSong" panose="02010609060101010101" pitchFamily="49" charset="-122"/>
              </a:rPr>
              <a:t>14</a:t>
            </a:r>
            <a:r>
              <a:rPr lang="ru-RU" sz="2300" spc="-35" dirty="0">
                <a:latin typeface="+mj-lt"/>
                <a:ea typeface="FangSong" panose="02010609060101010101" pitchFamily="49" charset="-122"/>
              </a:rPr>
              <a:t>) 9</a:t>
            </a:r>
            <a:r>
              <a:rPr lang="en-US" sz="2300" spc="-35" dirty="0">
                <a:latin typeface="+mj-lt"/>
                <a:ea typeface="FangSong" panose="02010609060101010101" pitchFamily="49" charset="-122"/>
              </a:rPr>
              <a:t>71</a:t>
            </a:r>
            <a:r>
              <a:rPr lang="ru-RU" sz="2300" spc="-35" dirty="0">
                <a:latin typeface="+mj-lt"/>
                <a:ea typeface="FangSong" panose="02010609060101010101" pitchFamily="49" charset="-122"/>
              </a:rPr>
              <a:t> </a:t>
            </a:r>
            <a:r>
              <a:rPr lang="en-US" sz="2300" spc="-35" dirty="0">
                <a:latin typeface="+mj-lt"/>
                <a:ea typeface="FangSong" panose="02010609060101010101" pitchFamily="49" charset="-122"/>
              </a:rPr>
              <a:t>53</a:t>
            </a:r>
            <a:r>
              <a:rPr lang="ru-RU" sz="2300" spc="-35" dirty="0">
                <a:latin typeface="+mj-lt"/>
                <a:ea typeface="FangSong" panose="02010609060101010101" pitchFamily="49" charset="-122"/>
              </a:rPr>
              <a:t> </a:t>
            </a:r>
            <a:r>
              <a:rPr lang="en-US" sz="2300" spc="-35" dirty="0">
                <a:latin typeface="+mj-lt"/>
                <a:ea typeface="FangSong" panose="02010609060101010101" pitchFamily="49" charset="-122"/>
              </a:rPr>
              <a:t>89</a:t>
            </a:r>
            <a:endParaRPr lang="ru-RU" sz="2300" spc="-35" dirty="0">
              <a:latin typeface="+mj-lt"/>
              <a:ea typeface="FangSong" panose="02010609060101010101" pitchFamily="49" charset="-122"/>
            </a:endParaRPr>
          </a:p>
          <a:p>
            <a:pPr algn="ctr"/>
            <a:r>
              <a:rPr lang="en-US" sz="2300" b="1" spc="-35" dirty="0">
                <a:latin typeface="+mj-lt"/>
                <a:ea typeface="FangSong" panose="02010609060101010101" pitchFamily="49" charset="-122"/>
              </a:rPr>
              <a:t>email</a:t>
            </a:r>
            <a:r>
              <a:rPr lang="ru-RU" sz="2300" b="1" spc="-35" dirty="0">
                <a:latin typeface="+mj-lt"/>
                <a:ea typeface="FangSong" panose="02010609060101010101" pitchFamily="49" charset="-122"/>
              </a:rPr>
              <a:t>:</a:t>
            </a:r>
            <a:r>
              <a:rPr lang="ru-RU" sz="2300" spc="-35" dirty="0">
                <a:latin typeface="+mj-lt"/>
                <a:ea typeface="FangSong" panose="02010609060101010101" pitchFamily="49" charset="-122"/>
              </a:rPr>
              <a:t> </a:t>
            </a:r>
            <a:r>
              <a:rPr lang="en-US" sz="2300" spc="-35" dirty="0">
                <a:latin typeface="+mj-lt"/>
                <a:ea typeface="FangSong" panose="02010609060101010101" pitchFamily="49" charset="-122"/>
              </a:rPr>
              <a:t>info@enuch.ru</a:t>
            </a:r>
          </a:p>
          <a:p>
            <a:pPr algn="ctr"/>
            <a:endParaRPr lang="en-US" sz="2300" spc="-35" dirty="0">
              <a:latin typeface="+mj-lt"/>
              <a:ea typeface="FangSong" panose="02010609060101010101" pitchFamily="49" charset="-122"/>
            </a:endParaRPr>
          </a:p>
          <a:p>
            <a:pPr algn="ctr"/>
            <a:r>
              <a:rPr lang="ru-RU" sz="2300" b="1" spc="-35" dirty="0">
                <a:latin typeface="+mj-lt"/>
                <a:ea typeface="FangSong" panose="02010609060101010101" pitchFamily="49" charset="-122"/>
              </a:rPr>
              <a:t>социальные сети</a:t>
            </a:r>
            <a:endParaRPr lang="en-US" sz="2300" b="1" spc="-35" dirty="0">
              <a:latin typeface="+mj-lt"/>
              <a:ea typeface="FangSong" panose="02010609060101010101" pitchFamily="49" charset="-122"/>
            </a:endParaRPr>
          </a:p>
          <a:p>
            <a:pPr algn="ctr"/>
            <a:r>
              <a:rPr lang="it-IT" sz="2300" dirty="0">
                <a:latin typeface="+mj-lt"/>
              </a:rPr>
              <a:t>www.vk.com/energiavl</a:t>
            </a:r>
          </a:p>
          <a:p>
            <a:pPr algn="ctr"/>
            <a:r>
              <a:rPr lang="sk-SK" sz="2300" dirty="0">
                <a:latin typeface="+mj-lt"/>
                <a:hlinkClick r:id="rId2"/>
              </a:rPr>
              <a:t>www.facebook.com/energiavl</a:t>
            </a:r>
            <a:endParaRPr lang="ru-RU" sz="2300" dirty="0">
              <a:latin typeface="+mj-lt"/>
            </a:endParaRPr>
          </a:p>
          <a:p>
            <a:pPr algn="ctr"/>
            <a:r>
              <a:rPr lang="en-US" sz="2300" dirty="0">
                <a:latin typeface="+mj-lt"/>
              </a:rPr>
              <a:t>https://www.instagram.com/energiavl/</a:t>
            </a:r>
            <a:endParaRPr lang="ru-RU" sz="2300" dirty="0">
              <a:latin typeface="+mj-lt"/>
            </a:endParaRPr>
          </a:p>
          <a:p>
            <a:pPr algn="ctr"/>
            <a:r>
              <a:rPr lang="ru-RU" sz="2300" b="1" dirty="0">
                <a:latin typeface="+mj-lt"/>
              </a:rPr>
              <a:t>Сайт </a:t>
            </a:r>
          </a:p>
          <a:p>
            <a:pPr algn="ctr"/>
            <a:r>
              <a:rPr lang="ru-RU" sz="2300" u="sng" dirty="0" err="1">
                <a:latin typeface="+mj-lt"/>
              </a:rPr>
              <a:t>Энергияучастия.рф</a:t>
            </a:r>
            <a:endParaRPr lang="ru-RU" sz="2300" u="sng" dirty="0">
              <a:latin typeface="+mj-lt"/>
            </a:endParaRPr>
          </a:p>
        </p:txBody>
      </p:sp>
      <p:pic>
        <p:nvPicPr>
          <p:cNvPr id="39938" name="Picture 2" descr="http://www.heavenlife.in.ua/wp-content/uploads/2016/11/contac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6647" y="454872"/>
            <a:ext cx="5289188" cy="2316546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1834"/>
            <a:ext cx="2559284" cy="226638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44" y="1911834"/>
            <a:ext cx="2559284" cy="22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888888"/>
                </a:solidFill>
              </a:rPr>
              <a:pPr lvl="0">
                <a:defRPr>
                  <a:solidFill>
                    <a:srgbClr val="000000"/>
                  </a:solidFill>
                </a:defRPr>
              </a:pPr>
              <a:t>33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2649419" y="3474783"/>
            <a:ext cx="5534261" cy="759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100">
                <a:solidFill>
                  <a:srgbClr val="3FAAE1"/>
                </a:solidFill>
                <a:latin typeface="DINRoundPro-Black"/>
                <a:ea typeface="DINRoundPro-Black"/>
                <a:cs typeface="DINRoundPro-Black"/>
                <a:sym typeface="DINRoundPro-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3FAAE1"/>
                </a:solidFill>
              </a:rPr>
              <a:t>Спасибо за внимание!</a:t>
            </a:r>
          </a:p>
        </p:txBody>
      </p:sp>
      <p:sp>
        <p:nvSpPr>
          <p:cNvPr id="454" name="Shape 454"/>
          <p:cNvSpPr/>
          <p:nvPr/>
        </p:nvSpPr>
        <p:spPr>
          <a:xfrm>
            <a:off x="253697" y="5713730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endParaRPr sz="1600" dirty="0">
              <a:latin typeface="DINRoundPro-Medi"/>
              <a:ea typeface="DINRoundPro-Medi"/>
              <a:cs typeface="DINRoundPro-Medi"/>
              <a:sym typeface="DINRoundPro-Med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1998610" y="340497"/>
            <a:ext cx="6839054" cy="485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 indent="1762760"/>
            <a:r>
              <a:rPr sz="3100" spc="-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sz="3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ак </a:t>
            </a:r>
            <a:r>
              <a:rPr sz="3100" spc="-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э</a:t>
            </a:r>
            <a:r>
              <a:rPr sz="3100" spc="-2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3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о раб</a:t>
            </a:r>
            <a:r>
              <a:rPr sz="3100" spc="-2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3100" spc="-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3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3100" spc="-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3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т?</a:t>
            </a:r>
          </a:p>
        </p:txBody>
      </p:sp>
      <p:sp>
        <p:nvSpPr>
          <p:cNvPr id="96" name="Shape 96"/>
          <p:cNvSpPr/>
          <p:nvPr/>
        </p:nvSpPr>
        <p:spPr>
          <a:xfrm>
            <a:off x="-968486" y="623338"/>
            <a:ext cx="13225079" cy="6912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97" name="Shape 97"/>
          <p:cNvSpPr/>
          <p:nvPr/>
        </p:nvSpPr>
        <p:spPr>
          <a:xfrm>
            <a:off x="2299018" y="1072310"/>
            <a:ext cx="364458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12700" lvl="0" indent="12700" algn="just">
              <a:lnSpc>
                <a:spcPct val="100499"/>
              </a:lnSpc>
            </a:pP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 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че</a:t>
            </a:r>
            <a:r>
              <a:rPr sz="2000" spc="-3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овека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р</a:t>
            </a:r>
            <a:r>
              <a:rPr sz="2000" spc="-4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ж</a:t>
            </a:r>
            <a:r>
              <a:rPr sz="2000" spc="-3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2000" spc="-3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ет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ся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и</a:t>
            </a:r>
            <a:r>
              <a:rPr sz="2000" spc="-3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ея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ин</a:t>
            </a:r>
            <a:r>
              <a:rPr sz="2000" spc="-3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ересно</a:t>
            </a:r>
            <a:r>
              <a:rPr sz="2000" spc="-19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г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проек</a:t>
            </a:r>
            <a:r>
              <a:rPr sz="2000" spc="-19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endParaRPr sz="2000" dirty="0">
              <a:solidFill>
                <a:srgbClr val="6C6D70"/>
              </a:solidFill>
              <a:latin typeface="Neo Sans Pro"/>
              <a:ea typeface="Neo Sans Pro"/>
              <a:cs typeface="Neo Sans Pro"/>
              <a:sym typeface="Neo Sans Pro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299017" y="1919973"/>
            <a:ext cx="364458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12700" lvl="0" indent="12700" algn="just">
              <a:lnSpc>
                <a:spcPct val="100499"/>
              </a:lnSpc>
            </a:pP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Он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</a:t>
            </a:r>
            <a:r>
              <a:rPr sz="2000" spc="-3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2000" spc="-39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считыва</a:t>
            </a:r>
            <a:r>
              <a:rPr sz="2000" spc="-3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, 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какая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сумма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нужна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на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ее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реализацию</a:t>
            </a:r>
            <a:endParaRPr sz="2000" dirty="0">
              <a:solidFill>
                <a:srgbClr val="6C6D70"/>
              </a:solidFill>
              <a:latin typeface="Neo Sans Pro"/>
              <a:ea typeface="Neo Sans Pro"/>
              <a:cs typeface="Neo Sans Pro"/>
              <a:sym typeface="Neo Sans Pro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2299018" y="2997191"/>
            <a:ext cx="364458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12700" lvl="0" indent="12700" algn="just">
              <a:lnSpc>
                <a:spcPct val="100499"/>
              </a:lnSpc>
            </a:pP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Описыва</a:t>
            </a:r>
            <a:r>
              <a:rPr sz="2000" spc="-3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своей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проект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на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сай</a:t>
            </a:r>
            <a:r>
              <a:rPr sz="2000" spc="-3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</a:p>
        </p:txBody>
      </p:sp>
      <p:sp>
        <p:nvSpPr>
          <p:cNvPr id="100" name="Shape 100"/>
          <p:cNvSpPr/>
          <p:nvPr/>
        </p:nvSpPr>
        <p:spPr>
          <a:xfrm>
            <a:off x="2299016" y="3928500"/>
            <a:ext cx="364458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12700" lvl="0" indent="12700" algn="just">
              <a:lnSpc>
                <a:spcPct val="100499"/>
              </a:lnSpc>
            </a:pPr>
            <a:r>
              <a:rPr sz="2000" spc="-8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</a:t>
            </a:r>
            <a:r>
              <a:rPr sz="2000" spc="-19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ана</a:t>
            </a:r>
            <a:r>
              <a:rPr sz="2000" spc="-19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в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лива</a:t>
            </a:r>
            <a:r>
              <a:rPr sz="2000" spc="-3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вознаграж</a:t>
            </a:r>
            <a:r>
              <a:rPr sz="2000" spc="-3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ения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для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спонсоров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, 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например</a:t>
            </a:r>
            <a:r>
              <a:rPr sz="16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:</a:t>
            </a:r>
          </a:p>
        </p:txBody>
      </p:sp>
      <p:sp>
        <p:nvSpPr>
          <p:cNvPr id="101" name="Shape 101"/>
          <p:cNvSpPr/>
          <p:nvPr/>
        </p:nvSpPr>
        <p:spPr>
          <a:xfrm>
            <a:off x="2460268" y="6920026"/>
            <a:ext cx="348333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indent="12700" algn="just"/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Ищ</a:t>
            </a:r>
            <a:r>
              <a:rPr sz="2000" spc="-3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спонсора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с 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помощью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соцс</a:t>
            </a:r>
            <a:r>
              <a:rPr sz="2000" spc="-3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ет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ей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, </a:t>
            </a:r>
            <a:r>
              <a:rPr sz="2000" spc="-2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б</a:t>
            </a:r>
            <a:r>
              <a:rPr sz="2000" spc="-3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z="2000" spc="-19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г</a:t>
            </a:r>
            <a:r>
              <a:rPr sz="200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и СМИ</a:t>
            </a:r>
          </a:p>
        </p:txBody>
      </p:sp>
      <p:sp>
        <p:nvSpPr>
          <p:cNvPr id="103" name="Shape 103"/>
          <p:cNvSpPr/>
          <p:nvPr/>
        </p:nvSpPr>
        <p:spPr>
          <a:xfrm>
            <a:off x="7314821" y="4964621"/>
            <a:ext cx="3518279" cy="627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12700" lvl="0" indent="12700">
              <a:lnSpc>
                <a:spcPct val="101899"/>
              </a:lnSpc>
            </a:pPr>
            <a:r>
              <a:rPr sz="2000" dirty="0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в </a:t>
            </a:r>
            <a:r>
              <a:rPr sz="2000" dirty="0" err="1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титрах</a:t>
            </a:r>
            <a:r>
              <a:rPr sz="2000" dirty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или</a:t>
            </a:r>
            <a:r>
              <a:rPr sz="2000" dirty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на</a:t>
            </a:r>
            <a:r>
              <a:rPr sz="2000" dirty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 </a:t>
            </a:r>
            <a:r>
              <a:rPr sz="2000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о</a:t>
            </a:r>
            <a:r>
              <a:rPr sz="2000" spc="-20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б</a:t>
            </a:r>
            <a:r>
              <a:rPr sz="2000" spc="-25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л</a:t>
            </a:r>
            <a:r>
              <a:rPr sz="2000" spc="-35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о</a:t>
            </a:r>
            <a:r>
              <a:rPr sz="2000" spc="5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ж</a:t>
            </a:r>
            <a:r>
              <a:rPr sz="2000" spc="-35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к</a:t>
            </a:r>
            <a:r>
              <a:rPr sz="2000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е</a:t>
            </a:r>
            <a:r>
              <a:rPr lang="ru-RU" sz="2000" dirty="0" smtClean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1000 — </a:t>
            </a:r>
            <a:r>
              <a:rPr lang="ru-RU" sz="2000" dirty="0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Пр</a:t>
            </a:r>
            <a:r>
              <a:rPr lang="ru-RU" sz="2000" spc="-20" dirty="0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о</a:t>
            </a:r>
            <a:r>
              <a:rPr lang="ru-RU" sz="2000" spc="-35" dirty="0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д</a:t>
            </a:r>
            <a:r>
              <a:rPr lang="ru-RU" sz="2000" dirty="0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укт и упоминание </a:t>
            </a:r>
            <a:endParaRPr sz="2000" dirty="0">
              <a:solidFill>
                <a:srgbClr val="6C6D70"/>
              </a:solidFill>
              <a:latin typeface="NeoSansPro-Light"/>
              <a:ea typeface="NeoSansPro-Light"/>
              <a:cs typeface="NeoSansPro-Light"/>
              <a:sym typeface="NeoSansPro-Light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2460268" y="5518641"/>
            <a:ext cx="3483332" cy="123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12700" lvl="0" indent="12700" algn="just">
              <a:lnSpc>
                <a:spcPct val="101899"/>
              </a:lnSpc>
            </a:pPr>
            <a:r>
              <a:rPr sz="2000" dirty="0" smtClean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500 </a:t>
            </a:r>
            <a:r>
              <a:rPr sz="2000" dirty="0" smtClean="0">
                <a:solidFill>
                  <a:srgbClr val="6C6D7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 </a:t>
            </a:r>
            <a:r>
              <a:rPr sz="2000" dirty="0" smtClean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— </a:t>
            </a:r>
            <a:r>
              <a:rPr sz="2000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Пр</a:t>
            </a:r>
            <a:r>
              <a:rPr sz="2000" spc="-20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о</a:t>
            </a:r>
            <a:r>
              <a:rPr sz="2000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дкут</a:t>
            </a:r>
            <a:r>
              <a:rPr sz="2000" dirty="0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 </a:t>
            </a:r>
            <a:r>
              <a:rPr sz="2000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или</a:t>
            </a:r>
            <a:r>
              <a:rPr sz="2000" dirty="0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 </a:t>
            </a:r>
            <a:r>
              <a:rPr sz="2000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при</a:t>
            </a:r>
            <a:r>
              <a:rPr sz="2000" spc="-45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г</a:t>
            </a:r>
            <a:r>
              <a:rPr sz="2000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лашение</a:t>
            </a:r>
            <a:r>
              <a:rPr sz="2000" dirty="0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 </a:t>
            </a:r>
            <a:r>
              <a:rPr sz="2000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на</a:t>
            </a:r>
            <a:r>
              <a:rPr sz="2000" dirty="0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 </a:t>
            </a:r>
            <a:r>
              <a:rPr sz="2000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мероприятие</a:t>
            </a:r>
            <a:r>
              <a:rPr sz="2000" dirty="0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, </a:t>
            </a:r>
            <a:r>
              <a:rPr sz="2000" spc="-60" dirty="0" err="1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г</a:t>
            </a:r>
            <a:r>
              <a:rPr sz="2000" spc="-30" dirty="0" err="1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д</a:t>
            </a:r>
            <a:r>
              <a:rPr sz="2000" dirty="0" err="1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е</a:t>
            </a:r>
            <a:r>
              <a:rPr sz="2000" dirty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он</a:t>
            </a:r>
            <a:r>
              <a:rPr sz="2000" dirty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 </a:t>
            </a:r>
            <a:r>
              <a:rPr sz="2000" spc="-30" dirty="0" err="1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б</a:t>
            </a:r>
            <a:r>
              <a:rPr sz="2000" spc="-50" dirty="0" err="1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у</a:t>
            </a:r>
            <a:r>
              <a:rPr sz="2000" spc="-30" dirty="0" err="1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д</a:t>
            </a:r>
            <a:r>
              <a:rPr sz="2000" spc="-25" dirty="0" err="1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е</a:t>
            </a:r>
            <a:r>
              <a:rPr sz="2000" dirty="0" err="1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т</a:t>
            </a:r>
            <a:r>
              <a:rPr sz="2000" dirty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 </a:t>
            </a:r>
            <a:r>
              <a:rPr sz="2000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пр</a:t>
            </a:r>
            <a:r>
              <a:rPr sz="2000" spc="-10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е</a:t>
            </a:r>
            <a:r>
              <a:rPr sz="2000" spc="-30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д</a:t>
            </a:r>
            <a:r>
              <a:rPr sz="2000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с</a:t>
            </a:r>
            <a:r>
              <a:rPr sz="2000" spc="-20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т</a:t>
            </a:r>
            <a:r>
              <a:rPr sz="2000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а</a:t>
            </a:r>
            <a:r>
              <a:rPr sz="2000" spc="-15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в</a:t>
            </a:r>
            <a:r>
              <a:rPr sz="2000" spc="-30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л</a:t>
            </a:r>
            <a:r>
              <a:rPr sz="2000" dirty="0" err="1" smtClean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ен</a:t>
            </a:r>
            <a:endParaRPr sz="2000" dirty="0">
              <a:solidFill>
                <a:srgbClr val="6C6D70"/>
              </a:solidFill>
              <a:latin typeface="NeoSansPro-Light"/>
              <a:ea typeface="NeoSansPro-Light"/>
              <a:cs typeface="NeoSansPro-Light"/>
              <a:sym typeface="NeoSansPro-Light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7314822" y="5854452"/>
            <a:ext cx="3311138" cy="1255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12700" lvl="0" indent="12700" algn="just">
              <a:lnSpc>
                <a:spcPct val="101899"/>
              </a:lnSpc>
            </a:pP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5000 </a:t>
            </a:r>
            <a:r>
              <a:rPr sz="2000" dirty="0" smtClean="0">
                <a:solidFill>
                  <a:srgbClr val="6C6D70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 </a:t>
            </a:r>
            <a:r>
              <a:rPr sz="200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— </a:t>
            </a:r>
            <a:r>
              <a:rPr sz="2000" dirty="0" err="1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Эпиз</a:t>
            </a:r>
            <a:r>
              <a:rPr sz="2000" spc="-20" dirty="0" err="1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о</a:t>
            </a:r>
            <a:r>
              <a:rPr sz="2000" dirty="0" err="1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дическая</a:t>
            </a:r>
            <a:r>
              <a:rPr sz="2000" dirty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р</a:t>
            </a:r>
            <a:r>
              <a:rPr sz="2000" spc="-20" dirty="0" err="1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о</a:t>
            </a:r>
            <a:r>
              <a:rPr sz="2000" dirty="0" err="1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ль</a:t>
            </a:r>
            <a:r>
              <a:rPr sz="2000" dirty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 в </a:t>
            </a:r>
            <a:r>
              <a:rPr sz="2000" dirty="0" err="1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фильме</a:t>
            </a:r>
            <a:r>
              <a:rPr sz="2000" dirty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или</a:t>
            </a:r>
            <a:r>
              <a:rPr sz="2000" dirty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персонаж</a:t>
            </a:r>
            <a:r>
              <a:rPr sz="2000" dirty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, </a:t>
            </a:r>
            <a:r>
              <a:rPr sz="2000" dirty="0" err="1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срисованный</a:t>
            </a:r>
            <a:r>
              <a:rPr sz="2000" dirty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со</a:t>
            </a:r>
            <a:r>
              <a:rPr sz="2000" dirty="0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 </a:t>
            </a:r>
            <a:r>
              <a:rPr sz="2000" dirty="0" err="1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спонсора</a:t>
            </a:r>
            <a:endParaRPr sz="2000" dirty="0">
              <a:solidFill>
                <a:srgbClr val="6C6D70"/>
              </a:solidFill>
              <a:latin typeface="NeoSansPro-Light"/>
              <a:ea typeface="NeoSansPro-Light"/>
              <a:cs typeface="NeoSansPro-Light"/>
              <a:sym typeface="NeoSansPro-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err="1">
                <a:solidFill>
                  <a:srgbClr val="00B0F0"/>
                </a:solidFill>
                <a:latin typeface="Neo Sans Pro"/>
              </a:rPr>
              <a:t>Краудфандинговый</a:t>
            </a:r>
            <a:r>
              <a:rPr lang="ru-RU" sz="4000" b="1" dirty="0">
                <a:solidFill>
                  <a:srgbClr val="00B0F0"/>
                </a:solidFill>
                <a:latin typeface="Neo Sans Pro"/>
              </a:rPr>
              <a:t> сбор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655" y="1588065"/>
            <a:ext cx="9908154" cy="5746905"/>
          </a:xfrm>
        </p:spPr>
        <p:txBody>
          <a:bodyPr>
            <a:normAutofit/>
          </a:bodyPr>
          <a:lstStyle/>
          <a:p>
            <a:pPr lvl="0" algn="just"/>
            <a:r>
              <a:rPr lang="ru-RU" sz="2800" b="1" dirty="0">
                <a:solidFill>
                  <a:srgbClr val="00B0F0"/>
                </a:solidFill>
                <a:latin typeface="Neo Sans Pro"/>
              </a:rPr>
              <a:t>«Все или ничего» </a:t>
            </a:r>
            <a:r>
              <a:rPr lang="ru-RU" sz="2800" dirty="0">
                <a:latin typeface="Neo Sans Pro"/>
              </a:rPr>
              <a:t>- средства переводятся, если достигнута необходимая сумма, иначе деньги возвращаются спонсорам. </a:t>
            </a:r>
          </a:p>
          <a:p>
            <a:pPr algn="just"/>
            <a:r>
              <a:rPr lang="ru-RU" sz="2800" b="1" dirty="0">
                <a:solidFill>
                  <a:srgbClr val="00B0F0"/>
                </a:solidFill>
                <a:latin typeface="Neo Sans Pro"/>
              </a:rPr>
              <a:t>«Оставить все» </a:t>
            </a:r>
            <a:r>
              <a:rPr lang="ru-RU" sz="2800" dirty="0">
                <a:latin typeface="Neo Sans Pro"/>
              </a:rPr>
              <a:t>- средства переводятся автору проекта вне зависимости была ли достигнута сумма.</a:t>
            </a:r>
          </a:p>
          <a:p>
            <a:pPr lvl="0" algn="just"/>
            <a:r>
              <a:rPr lang="ru-RU" sz="2800" b="1" dirty="0">
                <a:solidFill>
                  <a:srgbClr val="00B0F0"/>
                </a:solidFill>
                <a:latin typeface="Neo Sans Pro"/>
              </a:rPr>
              <a:t>«Переломный момент» </a:t>
            </a:r>
            <a:r>
              <a:rPr lang="ru-RU" sz="2800" dirty="0">
                <a:latin typeface="Neo Sans Pro"/>
              </a:rPr>
              <a:t>- собранные средства переводятся автору проекта после преодоления переломного момента. </a:t>
            </a:r>
          </a:p>
          <a:p>
            <a:pPr lvl="0" algn="just"/>
            <a:r>
              <a:rPr lang="ru-RU" sz="2800" b="1" dirty="0">
                <a:solidFill>
                  <a:srgbClr val="00B0F0"/>
                </a:solidFill>
                <a:latin typeface="Neo Sans Pro"/>
              </a:rPr>
              <a:t>«Свободная цена» </a:t>
            </a:r>
            <a:r>
              <a:rPr lang="ru-RU" sz="2800" dirty="0">
                <a:latin typeface="Neo Sans Pro"/>
              </a:rPr>
              <a:t>- спонсоры сами определяют сумму взноса.</a:t>
            </a:r>
          </a:p>
          <a:p>
            <a:pPr algn="just"/>
            <a:r>
              <a:rPr lang="ru-RU" sz="2800" b="1" dirty="0">
                <a:solidFill>
                  <a:srgbClr val="00B0F0"/>
                </a:solidFill>
                <a:latin typeface="Neo Sans Pro"/>
              </a:rPr>
              <a:t>«Вечное финансирование» </a:t>
            </a:r>
            <a:r>
              <a:rPr lang="ru-RU" sz="2800" dirty="0">
                <a:latin typeface="Neo Sans Pro"/>
              </a:rPr>
              <a:t>- финансирование становится постоянным и не имеет конкретных сроков, но может иметь конкретно необходимую сумму. 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8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1998610" y="340497"/>
            <a:ext cx="6839054" cy="485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 indent="111760"/>
            <a:r>
              <a:rPr sz="3100" spc="-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3100" spc="-2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z="3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ди</a:t>
            </a:r>
            <a:r>
              <a:rPr sz="3100" spc="-2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3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ория кр</a:t>
            </a:r>
            <a:r>
              <a:rPr sz="3100" spc="-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3100" spc="-2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z="3100" spc="-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3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фандинга в Ро</a:t>
            </a:r>
            <a:r>
              <a:rPr sz="3100" spc="-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с</a:t>
            </a:r>
            <a:r>
              <a:rPr sz="3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сии</a:t>
            </a:r>
          </a:p>
        </p:txBody>
      </p:sp>
      <p:sp>
        <p:nvSpPr>
          <p:cNvPr id="126" name="Shape 126"/>
          <p:cNvSpPr/>
          <p:nvPr/>
        </p:nvSpPr>
        <p:spPr>
          <a:xfrm>
            <a:off x="1124896" y="1102728"/>
            <a:ext cx="8586197" cy="5900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000954" y="1300311"/>
            <a:ext cx="8401570" cy="3086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12700" lvl="0" indent="12700" algn="just">
              <a:lnSpc>
                <a:spcPct val="101298"/>
              </a:lnSpc>
            </a:pPr>
            <a:r>
              <a:rPr spc="1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Пр</a:t>
            </a:r>
            <a:r>
              <a:rPr spc="-4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двинутые п</a:t>
            </a:r>
            <a:r>
              <a:rPr spc="-4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льзов</a:t>
            </a:r>
            <a:r>
              <a:rPr spc="-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pc="-5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ели ин</a:t>
            </a:r>
            <a:r>
              <a:rPr spc="-5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ерн</a:t>
            </a:r>
            <a:r>
              <a:rPr spc="-5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pc="-3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 с активной </a:t>
            </a:r>
            <a:r>
              <a:rPr spc="-2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ж</a:t>
            </a:r>
            <a:r>
              <a:rPr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изненной позицией, нер</a:t>
            </a:r>
            <a:r>
              <a:rPr spc="-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pc="1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pc="-69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 я</a:t>
            </a:r>
            <a:r>
              <a:rPr spc="-2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в</a:t>
            </a:r>
            <a:r>
              <a:rPr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ля</a:t>
            </a:r>
            <a:r>
              <a:rPr spc="-3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ю</a:t>
            </a:r>
            <a:r>
              <a:rPr spc="-5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ся ли</a:t>
            </a:r>
            <a:r>
              <a:rPr spc="-5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ерами мнений. </a:t>
            </a:r>
            <a:r>
              <a:rPr spc="1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Индиви</a:t>
            </a:r>
            <a:r>
              <a:rPr spc="-6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pc="-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альные пр</a:t>
            </a:r>
            <a:r>
              <a:rPr spc="-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pc="1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дприним</a:t>
            </a:r>
            <a:r>
              <a:rPr spc="-1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pc="-5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ели,</a:t>
            </a:r>
            <a:r>
              <a:rPr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-34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р</a:t>
            </a:r>
            <a:r>
              <a:rPr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pc="-69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</a:t>
            </a:r>
            <a:r>
              <a:rPr spc="-4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pc="1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ди</a:t>
            </a:r>
            <a:r>
              <a:rPr spc="-5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ели и специалисты разных </a:t>
            </a:r>
            <a:r>
              <a:rPr spc="1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сфер</a:t>
            </a:r>
            <a:r>
              <a:rPr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-50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ея</a:t>
            </a:r>
            <a:r>
              <a:rPr spc="-5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ельности.</a:t>
            </a:r>
            <a:endParaRPr dirty="0">
              <a:latin typeface="Neo Sans Pro"/>
              <a:ea typeface="Neo Sans Pro"/>
              <a:cs typeface="Neo Sans Pro"/>
              <a:sym typeface="Neo Sans Pro"/>
            </a:endParaRPr>
          </a:p>
          <a:p>
            <a:pPr lvl="0">
              <a:lnSpc>
                <a:spcPts val="1000"/>
              </a:lnSpc>
            </a:pPr>
            <a:endParaRPr sz="1050" dirty="0"/>
          </a:p>
          <a:p>
            <a:pPr lvl="0">
              <a:lnSpc>
                <a:spcPts val="1100"/>
              </a:lnSpc>
            </a:pPr>
            <a:endParaRPr sz="1200" dirty="0"/>
          </a:p>
          <a:p>
            <a:pPr marR="306704" lvl="0" algn="r"/>
            <a:r>
              <a:rPr b="1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Возраст</a:t>
            </a:r>
            <a:endParaRPr dirty="0">
              <a:latin typeface="Neo Sans Pro"/>
              <a:ea typeface="Neo Sans Pro"/>
              <a:cs typeface="Neo Sans Pro"/>
              <a:sym typeface="Neo Sans Pro"/>
            </a:endParaRPr>
          </a:p>
          <a:p>
            <a:pPr lvl="0" indent="564515"/>
            <a:endParaRPr lang="ru-RU" spc="10" dirty="0" smtClean="0">
              <a:solidFill>
                <a:srgbClr val="6C6D70"/>
              </a:solidFill>
              <a:latin typeface="Neo Sans Pro"/>
              <a:ea typeface="Neo Sans Pro"/>
              <a:cs typeface="Neo Sans Pro"/>
              <a:sym typeface="Neo Sans Pro"/>
            </a:endParaRPr>
          </a:p>
          <a:p>
            <a:pPr lvl="0" indent="564515"/>
            <a:r>
              <a:rPr spc="10" dirty="0" smtClean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Пл</a:t>
            </a:r>
            <a:r>
              <a:rPr spc="-15" dirty="0" smtClean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pc="-55" dirty="0" smtClean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pc="-69" dirty="0" smtClean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pc="-65" dirty="0" smtClean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ж</a:t>
            </a:r>
            <a:r>
              <a:rPr spc="5" dirty="0" smtClean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еспособные</a:t>
            </a:r>
            <a:endParaRPr dirty="0">
              <a:latin typeface="Neo Sans Pro"/>
              <a:ea typeface="Neo Sans Pro"/>
              <a:cs typeface="Neo Sans Pro"/>
              <a:sym typeface="Neo Sans Pro"/>
            </a:endParaRPr>
          </a:p>
          <a:p>
            <a:pPr marR="4841240" lvl="0" indent="564515">
              <a:lnSpc>
                <a:spcPct val="137800"/>
              </a:lnSpc>
            </a:pPr>
            <a:r>
              <a:rPr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Образованные </a:t>
            </a:r>
            <a:r>
              <a:rPr lang="ru-RU" spc="5" dirty="0" smtClean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     </a:t>
            </a:r>
          </a:p>
          <a:p>
            <a:pPr marR="4841240" lvl="0" indent="564515">
              <a:lnSpc>
                <a:spcPct val="137800"/>
              </a:lnSpc>
            </a:pPr>
            <a:r>
              <a:rPr spc="5" dirty="0" smtClean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Прогре</a:t>
            </a:r>
            <a:r>
              <a:rPr spc="-25" dirty="0" smtClean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</a:t>
            </a:r>
            <a:r>
              <a:rPr spc="5" dirty="0" smtClean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сивные</a:t>
            </a:r>
            <a:r>
              <a:rPr dirty="0" smtClean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endParaRPr lang="ru-RU" dirty="0" smtClean="0">
              <a:solidFill>
                <a:srgbClr val="6C6D70"/>
              </a:solidFill>
              <a:latin typeface="Neo Sans Pro"/>
              <a:ea typeface="Neo Sans Pro"/>
              <a:cs typeface="Neo Sans Pro"/>
              <a:sym typeface="Neo Sans Pro"/>
            </a:endParaRPr>
          </a:p>
          <a:p>
            <a:pPr marR="4841240" lvl="0" indent="564515">
              <a:lnSpc>
                <a:spcPct val="137800"/>
              </a:lnSpc>
            </a:pPr>
            <a:r>
              <a:rPr spc="-40" dirty="0" smtClean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</a:t>
            </a:r>
            <a:r>
              <a:rPr spc="5" dirty="0" smtClean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оциально</a:t>
            </a:r>
            <a:r>
              <a:rPr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-активные</a:t>
            </a:r>
          </a:p>
        </p:txBody>
      </p:sp>
      <p:sp>
        <p:nvSpPr>
          <p:cNvPr id="128" name="Shape 128"/>
          <p:cNvSpPr/>
          <p:nvPr/>
        </p:nvSpPr>
        <p:spPr>
          <a:xfrm>
            <a:off x="3350407" y="5236493"/>
            <a:ext cx="2182496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12700" lvl="0" indent="12700">
              <a:lnSpc>
                <a:spcPct val="165500"/>
              </a:lnSpc>
            </a:pPr>
            <a:r>
              <a:rPr sz="1700" spc="5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Высшее Нео</a:t>
            </a:r>
            <a:r>
              <a:rPr sz="1700" spc="-69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к</a:t>
            </a:r>
            <a:r>
              <a:rPr sz="1700" spc="5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онченное высшее Ср</a:t>
            </a:r>
            <a:r>
              <a:rPr sz="1700" spc="-15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е</a:t>
            </a:r>
            <a:r>
              <a:rPr sz="1700" spc="5">
                <a:solidFill>
                  <a:srgbClr val="6C6D70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днее</a:t>
            </a:r>
          </a:p>
        </p:txBody>
      </p:sp>
      <p:sp>
        <p:nvSpPr>
          <p:cNvPr id="129" name="Shape 129"/>
          <p:cNvSpPr/>
          <p:nvPr/>
        </p:nvSpPr>
        <p:spPr>
          <a:xfrm>
            <a:off x="6629103" y="5604469"/>
            <a:ext cx="77533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700" spc="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1700" spc="5">
                <a:solidFill>
                  <a:srgbClr val="00ADEE"/>
                </a:solidFill>
              </a:rPr>
              <a:t>45,85%</a:t>
            </a:r>
          </a:p>
        </p:txBody>
      </p:sp>
      <p:sp>
        <p:nvSpPr>
          <p:cNvPr id="130" name="Shape 130"/>
          <p:cNvSpPr/>
          <p:nvPr/>
        </p:nvSpPr>
        <p:spPr>
          <a:xfrm>
            <a:off x="8627188" y="5604469"/>
            <a:ext cx="77533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1700" spc="5">
                <a:solidFill>
                  <a:srgbClr val="6C6D70"/>
                </a:solidFill>
              </a:rPr>
              <a:t>54,15%</a:t>
            </a:r>
          </a:p>
        </p:txBody>
      </p:sp>
      <p:sp>
        <p:nvSpPr>
          <p:cNvPr id="131" name="Shape 131"/>
          <p:cNvSpPr/>
          <p:nvPr/>
        </p:nvSpPr>
        <p:spPr>
          <a:xfrm>
            <a:off x="1328930" y="4945800"/>
            <a:ext cx="145097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700" b="1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700" b="1" spc="10">
                <a:solidFill>
                  <a:srgbClr val="6C6D70"/>
                </a:solidFill>
              </a:rPr>
              <a:t>Образование</a:t>
            </a:r>
          </a:p>
        </p:txBody>
      </p:sp>
      <p:sp>
        <p:nvSpPr>
          <p:cNvPr id="132" name="Shape 132"/>
          <p:cNvSpPr/>
          <p:nvPr/>
        </p:nvSpPr>
        <p:spPr>
          <a:xfrm>
            <a:off x="7822927" y="4818788"/>
            <a:ext cx="42862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sz="1700" b="1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</a:t>
            </a:r>
            <a:r>
              <a:rPr sz="1700" b="1" spc="-34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1998610" y="340497"/>
            <a:ext cx="6839054" cy="485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 indent="1383664"/>
            <a:r>
              <a:rPr sz="3100" spc="-3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Г</a:t>
            </a:r>
            <a:r>
              <a:rPr sz="3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еография </a:t>
            </a:r>
            <a:r>
              <a:rPr sz="3100" spc="-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3100" spc="-2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z="3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ди</a:t>
            </a:r>
            <a:r>
              <a:rPr sz="3100" spc="-2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310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ории</a:t>
            </a:r>
          </a:p>
        </p:txBody>
      </p:sp>
      <p:sp>
        <p:nvSpPr>
          <p:cNvPr id="135" name="Shape 135"/>
          <p:cNvSpPr/>
          <p:nvPr/>
        </p:nvSpPr>
        <p:spPr>
          <a:xfrm>
            <a:off x="1935186" y="3961001"/>
            <a:ext cx="855307" cy="2150442"/>
          </a:xfrm>
          <a:prstGeom prst="rect">
            <a:avLst/>
          </a:pr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3123107" y="5253101"/>
            <a:ext cx="855307" cy="858343"/>
          </a:xfrm>
          <a:prstGeom prst="rect">
            <a:avLst/>
          </a:pr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4311027" y="5906946"/>
            <a:ext cx="855307" cy="204496"/>
          </a:xfrm>
          <a:prstGeom prst="rect">
            <a:avLst/>
          </a:pr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5498946" y="5913361"/>
            <a:ext cx="855307" cy="198082"/>
          </a:xfrm>
          <a:prstGeom prst="rect">
            <a:avLst/>
          </a:pr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6686867" y="5925286"/>
            <a:ext cx="855307" cy="186156"/>
          </a:xfrm>
          <a:prstGeom prst="rect">
            <a:avLst/>
          </a:pr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7874786" y="5978473"/>
            <a:ext cx="855307" cy="132970"/>
          </a:xfrm>
          <a:prstGeom prst="rect">
            <a:avLst/>
          </a:pr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41" name="Shape 141"/>
          <p:cNvSpPr/>
          <p:nvPr/>
        </p:nvSpPr>
        <p:spPr>
          <a:xfrm flipH="1">
            <a:off x="2362837" y="1916233"/>
            <a:ext cx="691427" cy="764261"/>
          </a:xfrm>
          <a:prstGeom prst="line">
            <a:avLst/>
          </a:prstGeom>
          <a:ln w="12699">
            <a:solidFill>
              <a:srgbClr val="00ADEE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 flipH="1">
            <a:off x="2362840" y="2680487"/>
            <a:ext cx="1" cy="1101268"/>
          </a:xfrm>
          <a:prstGeom prst="line">
            <a:avLst/>
          </a:prstGeom>
          <a:ln w="12700">
            <a:solidFill>
              <a:srgbClr val="00ADEE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 flipH="1">
            <a:off x="3550758" y="2790065"/>
            <a:ext cx="691427" cy="764261"/>
          </a:xfrm>
          <a:prstGeom prst="line">
            <a:avLst/>
          </a:prstGeom>
          <a:ln w="12699">
            <a:solidFill>
              <a:srgbClr val="00ADEE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3550760" y="3554322"/>
            <a:ext cx="1" cy="1576961"/>
          </a:xfrm>
          <a:prstGeom prst="line">
            <a:avLst/>
          </a:prstGeom>
          <a:ln w="12700">
            <a:solidFill>
              <a:srgbClr val="00ADEE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 flipH="1">
            <a:off x="4738677" y="3630098"/>
            <a:ext cx="691427" cy="764261"/>
          </a:xfrm>
          <a:prstGeom prst="line">
            <a:avLst/>
          </a:prstGeom>
          <a:ln w="12699">
            <a:solidFill>
              <a:srgbClr val="00ADEE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4738678" y="4394355"/>
            <a:ext cx="1" cy="1321537"/>
          </a:xfrm>
          <a:prstGeom prst="line">
            <a:avLst/>
          </a:prstGeom>
          <a:ln w="12700">
            <a:solidFill>
              <a:srgbClr val="00ADEE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7" name="Shape 147"/>
          <p:cNvSpPr/>
          <p:nvPr/>
        </p:nvSpPr>
        <p:spPr>
          <a:xfrm flipH="1">
            <a:off x="5926597" y="4342807"/>
            <a:ext cx="508775" cy="562369"/>
          </a:xfrm>
          <a:prstGeom prst="line">
            <a:avLst/>
          </a:prstGeom>
          <a:ln w="12700">
            <a:solidFill>
              <a:srgbClr val="00ADEE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5926599" y="4905169"/>
            <a:ext cx="1" cy="810718"/>
          </a:xfrm>
          <a:prstGeom prst="line">
            <a:avLst/>
          </a:prstGeom>
          <a:ln w="12700">
            <a:solidFill>
              <a:srgbClr val="00ADEE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9" name="Shape 149"/>
          <p:cNvSpPr/>
          <p:nvPr/>
        </p:nvSpPr>
        <p:spPr>
          <a:xfrm flipH="1">
            <a:off x="7114517" y="4903089"/>
            <a:ext cx="275095" cy="304077"/>
          </a:xfrm>
          <a:prstGeom prst="line">
            <a:avLst/>
          </a:prstGeom>
          <a:ln w="12700">
            <a:solidFill>
              <a:srgbClr val="00ADEE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7114520" y="5207160"/>
            <a:ext cx="1" cy="508724"/>
          </a:xfrm>
          <a:prstGeom prst="line">
            <a:avLst/>
          </a:prstGeom>
          <a:ln w="12700">
            <a:solidFill>
              <a:srgbClr val="00ADEE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4100672" y="6122959"/>
            <a:ext cx="2560957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96519" lvl="0" algn="ctr">
              <a:tabLst>
                <a:tab pos="1181100" algn="l"/>
              </a:tabLst>
            </a:pPr>
            <a:r>
              <a:rPr sz="1500" spc="15">
                <a:solidFill>
                  <a:srgbClr val="00ADEE"/>
                </a:solidFill>
                <a:latin typeface="NeoSansPro-Medium"/>
                <a:ea typeface="NeoSansPro-Medium"/>
                <a:cs typeface="NeoSansPro-Medium"/>
                <a:sym typeface="NeoSansPro-Medium"/>
              </a:rPr>
              <a:t>2,23%	2,16%</a:t>
            </a:r>
            <a:endParaRPr sz="1500">
              <a:latin typeface="NeoSansPro-Medium"/>
              <a:ea typeface="NeoSansPro-Medium"/>
              <a:cs typeface="NeoSansPro-Medium"/>
              <a:sym typeface="NeoSansPro-Medium"/>
            </a:endParaRPr>
          </a:p>
          <a:p>
            <a:pPr lvl="0">
              <a:lnSpc>
                <a:spcPts val="900"/>
              </a:lnSpc>
            </a:pPr>
            <a:endParaRPr sz="900"/>
          </a:p>
          <a:p>
            <a:pPr lvl="0">
              <a:lnSpc>
                <a:spcPts val="1000"/>
              </a:lnSpc>
            </a:pPr>
            <a:endParaRPr sz="1000"/>
          </a:p>
          <a:p>
            <a:pPr lvl="0" algn="ctr"/>
            <a:r>
              <a:rPr spc="-1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pc="-5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р</a:t>
            </a:r>
            <a:r>
              <a:rPr spc="-1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угие</a:t>
            </a:r>
            <a:r>
              <a:rPr spc="-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-5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г</a:t>
            </a:r>
            <a:r>
              <a:rPr spc="-1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ор</a:t>
            </a:r>
            <a:r>
              <a:rPr spc="-5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о</a:t>
            </a:r>
            <a:r>
              <a:rPr spc="-69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pc="-1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pc="-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-1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—</a:t>
            </a:r>
            <a:r>
              <a:rPr spc="-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pc="-15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59,34%</a:t>
            </a:r>
          </a:p>
        </p:txBody>
      </p:sp>
      <p:sp>
        <p:nvSpPr>
          <p:cNvPr id="152" name="Shape 152"/>
          <p:cNvSpPr/>
          <p:nvPr/>
        </p:nvSpPr>
        <p:spPr>
          <a:xfrm>
            <a:off x="931974" y="7074493"/>
            <a:ext cx="207264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sz="1300">
                <a:solidFill>
                  <a:srgbClr val="00ADEE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*По </a:t>
            </a:r>
            <a:r>
              <a:rPr sz="1300" spc="-40">
                <a:solidFill>
                  <a:srgbClr val="00ADEE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д</a:t>
            </a:r>
            <a:r>
              <a:rPr sz="1300">
                <a:solidFill>
                  <a:srgbClr val="00ADEE"/>
                </a:solidFill>
                <a:latin typeface="NeoSansPro-Light"/>
                <a:ea typeface="NeoSansPro-Light"/>
                <a:cs typeface="NeoSansPro-Light"/>
                <a:sym typeface="NeoSansPro-Light"/>
              </a:rPr>
              <a:t>анным Google Analytics</a:t>
            </a:r>
          </a:p>
        </p:txBody>
      </p:sp>
      <p:sp>
        <p:nvSpPr>
          <p:cNvPr id="153" name="Shape 153"/>
          <p:cNvSpPr/>
          <p:nvPr/>
        </p:nvSpPr>
        <p:spPr>
          <a:xfrm>
            <a:off x="3041562" y="1655902"/>
            <a:ext cx="6388101" cy="378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sz="200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Москва</a:t>
            </a:r>
            <a:r>
              <a:rPr sz="2000" dirty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 и МО</a:t>
            </a:r>
            <a:endParaRPr sz="2000" dirty="0">
              <a:latin typeface="Neo Sans Pro"/>
              <a:ea typeface="Neo Sans Pro"/>
              <a:cs typeface="Neo Sans Pro"/>
              <a:sym typeface="Neo Sans Pro"/>
            </a:endParaRPr>
          </a:p>
          <a:p>
            <a:pPr lvl="0">
              <a:lnSpc>
                <a:spcPts val="1000"/>
              </a:lnSpc>
            </a:pPr>
            <a:endParaRPr sz="1000" dirty="0"/>
          </a:p>
          <a:p>
            <a:pPr lvl="0">
              <a:lnSpc>
                <a:spcPts val="1000"/>
              </a:lnSpc>
            </a:pPr>
            <a:endParaRPr sz="1000" dirty="0"/>
          </a:p>
          <a:p>
            <a:pPr lvl="0">
              <a:lnSpc>
                <a:spcPts val="1000"/>
              </a:lnSpc>
            </a:pPr>
            <a:endParaRPr sz="1000" dirty="0"/>
          </a:p>
          <a:p>
            <a:pPr lvl="0">
              <a:lnSpc>
                <a:spcPts val="1400"/>
              </a:lnSpc>
            </a:pPr>
            <a:endParaRPr sz="1400" dirty="0"/>
          </a:p>
          <a:p>
            <a:pPr lvl="0" indent="1200150"/>
            <a:r>
              <a:rPr sz="200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Санкт-П</a:t>
            </a:r>
            <a:r>
              <a:rPr sz="2000" spc="-65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2000" spc="-7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200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ер</a:t>
            </a:r>
            <a:r>
              <a:rPr sz="2000" spc="-7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б</a:t>
            </a:r>
            <a:r>
              <a:rPr sz="200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ург</a:t>
            </a:r>
            <a:endParaRPr sz="2000" dirty="0">
              <a:latin typeface="Neo Sans Pro"/>
              <a:ea typeface="Neo Sans Pro"/>
              <a:cs typeface="Neo Sans Pro"/>
              <a:sym typeface="Neo Sans Pro"/>
            </a:endParaRPr>
          </a:p>
          <a:p>
            <a:pPr lvl="0">
              <a:lnSpc>
                <a:spcPts val="1000"/>
              </a:lnSpc>
            </a:pPr>
            <a:endParaRPr sz="1000" dirty="0"/>
          </a:p>
          <a:p>
            <a:pPr lvl="0">
              <a:lnSpc>
                <a:spcPts val="1000"/>
              </a:lnSpc>
            </a:pPr>
            <a:endParaRPr sz="1000" dirty="0"/>
          </a:p>
          <a:p>
            <a:pPr lvl="0">
              <a:lnSpc>
                <a:spcPts val="1000"/>
              </a:lnSpc>
            </a:pPr>
            <a:endParaRPr sz="1000" dirty="0"/>
          </a:p>
          <a:p>
            <a:pPr lvl="0">
              <a:lnSpc>
                <a:spcPts val="1100"/>
              </a:lnSpc>
            </a:pPr>
            <a:endParaRPr sz="1100" dirty="0"/>
          </a:p>
          <a:p>
            <a:pPr lvl="0" indent="24129" algn="ctr"/>
            <a:r>
              <a:rPr sz="200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Ек</a:t>
            </a:r>
            <a:r>
              <a:rPr sz="2000" spc="-25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а</a:t>
            </a:r>
            <a:r>
              <a:rPr sz="2000" spc="-7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200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ерен</a:t>
            </a:r>
            <a:r>
              <a:rPr sz="2000" spc="-7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б</a:t>
            </a:r>
            <a:r>
              <a:rPr sz="200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ург</a:t>
            </a:r>
            <a:endParaRPr sz="2000" dirty="0">
              <a:latin typeface="Neo Sans Pro"/>
              <a:ea typeface="Neo Sans Pro"/>
              <a:cs typeface="Neo Sans Pro"/>
              <a:sym typeface="Neo Sans Pro"/>
            </a:endParaRPr>
          </a:p>
          <a:p>
            <a:pPr lvl="0">
              <a:lnSpc>
                <a:spcPts val="1000"/>
              </a:lnSpc>
            </a:pPr>
            <a:endParaRPr sz="1000" dirty="0"/>
          </a:p>
          <a:p>
            <a:pPr lvl="0">
              <a:lnSpc>
                <a:spcPts val="1000"/>
              </a:lnSpc>
            </a:pPr>
            <a:endParaRPr sz="1000" dirty="0"/>
          </a:p>
          <a:p>
            <a:pPr lvl="0">
              <a:lnSpc>
                <a:spcPts val="1100"/>
              </a:lnSpc>
            </a:pPr>
            <a:endParaRPr sz="1100" dirty="0"/>
          </a:p>
          <a:p>
            <a:pPr lvl="0" indent="986789" algn="ctr"/>
            <a:r>
              <a:rPr sz="2000" spc="-79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К</a:t>
            </a:r>
            <a:r>
              <a:rPr sz="200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иев</a:t>
            </a:r>
            <a:endParaRPr sz="2000" dirty="0">
              <a:latin typeface="Neo Sans Pro"/>
              <a:ea typeface="Neo Sans Pro"/>
              <a:cs typeface="Neo Sans Pro"/>
              <a:sym typeface="Neo Sans Pro"/>
            </a:endParaRPr>
          </a:p>
          <a:p>
            <a:pPr lvl="0">
              <a:lnSpc>
                <a:spcPts val="900"/>
              </a:lnSpc>
            </a:pPr>
            <a:endParaRPr sz="900" dirty="0"/>
          </a:p>
          <a:p>
            <a:pPr lvl="0">
              <a:lnSpc>
                <a:spcPts val="1000"/>
              </a:lnSpc>
            </a:pPr>
            <a:endParaRPr sz="1000" dirty="0"/>
          </a:p>
          <a:p>
            <a:pPr marR="479425" lvl="0" algn="r"/>
            <a:r>
              <a:rPr sz="200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Новосибирск</a:t>
            </a:r>
            <a:endParaRPr sz="2000" dirty="0">
              <a:latin typeface="Neo Sans Pro"/>
              <a:ea typeface="Neo Sans Pro"/>
              <a:cs typeface="Neo Sans Pro"/>
              <a:sym typeface="Neo Sans Pro"/>
            </a:endParaRPr>
          </a:p>
          <a:p>
            <a:pPr lvl="0">
              <a:lnSpc>
                <a:spcPts val="900"/>
              </a:lnSpc>
            </a:pPr>
            <a:endParaRPr sz="900" dirty="0"/>
          </a:p>
          <a:p>
            <a:pPr lvl="0">
              <a:lnSpc>
                <a:spcPts val="1000"/>
              </a:lnSpc>
            </a:pPr>
            <a:endParaRPr sz="1000" dirty="0"/>
          </a:p>
          <a:p>
            <a:pPr marR="12700" lvl="0" algn="r"/>
            <a:r>
              <a:rPr sz="200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Самара</a:t>
            </a:r>
            <a:endParaRPr sz="2000" dirty="0">
              <a:solidFill>
                <a:srgbClr val="00ADEE"/>
              </a:solidFill>
              <a:latin typeface="Neo Sans Pro"/>
              <a:ea typeface="Neo Sans Pro"/>
              <a:cs typeface="Neo Sans Pro"/>
              <a:sym typeface="Neo Sans Pro"/>
            </a:endParaRPr>
          </a:p>
        </p:txBody>
      </p:sp>
      <p:sp>
        <p:nvSpPr>
          <p:cNvPr id="154" name="Shape 154"/>
          <p:cNvSpPr/>
          <p:nvPr/>
        </p:nvSpPr>
        <p:spPr>
          <a:xfrm flipH="1">
            <a:off x="8302436" y="5432907"/>
            <a:ext cx="204280" cy="225794"/>
          </a:xfrm>
          <a:prstGeom prst="line">
            <a:avLst/>
          </a:prstGeom>
          <a:ln w="12700">
            <a:solidFill>
              <a:srgbClr val="00ADEE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8302438" y="5658703"/>
            <a:ext cx="1" cy="215558"/>
          </a:xfrm>
          <a:prstGeom prst="line">
            <a:avLst/>
          </a:prstGeom>
          <a:ln w="12700">
            <a:solidFill>
              <a:srgbClr val="00ADEE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1989198" y="6122959"/>
            <a:ext cx="7473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500" spc="15">
                <a:solidFill>
                  <a:srgbClr val="00ADEE"/>
                </a:solidFill>
                <a:latin typeface="NeoSansPro-Medium"/>
                <a:ea typeface="NeoSansPro-Medium"/>
                <a:cs typeface="NeoSansPro-Medium"/>
                <a:sym typeface="NeoSansPro-Medium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1500" spc="15">
                <a:solidFill>
                  <a:srgbClr val="00ADEE"/>
                </a:solidFill>
              </a:rPr>
              <a:t>23,43%</a:t>
            </a:r>
          </a:p>
        </p:txBody>
      </p:sp>
      <p:sp>
        <p:nvSpPr>
          <p:cNvPr id="157" name="Shape 157"/>
          <p:cNvSpPr/>
          <p:nvPr/>
        </p:nvSpPr>
        <p:spPr>
          <a:xfrm>
            <a:off x="3240514" y="6122959"/>
            <a:ext cx="621032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500" spc="15">
                <a:solidFill>
                  <a:srgbClr val="00ADEE"/>
                </a:solidFill>
                <a:latin typeface="NeoSansPro-Medium"/>
                <a:ea typeface="NeoSansPro-Medium"/>
                <a:cs typeface="NeoSansPro-Medium"/>
                <a:sym typeface="NeoSansPro-Medium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1500" spc="15">
                <a:solidFill>
                  <a:srgbClr val="00ADEE"/>
                </a:solidFill>
              </a:rPr>
              <a:t>9,36%</a:t>
            </a:r>
          </a:p>
        </p:txBody>
      </p:sp>
      <p:sp>
        <p:nvSpPr>
          <p:cNvPr id="158" name="Shape 158"/>
          <p:cNvSpPr/>
          <p:nvPr/>
        </p:nvSpPr>
        <p:spPr>
          <a:xfrm>
            <a:off x="6804014" y="6122959"/>
            <a:ext cx="62103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500" spc="15">
                <a:solidFill>
                  <a:srgbClr val="00ADEE"/>
                </a:solidFill>
                <a:latin typeface="NeoSansPro-Medium"/>
                <a:ea typeface="NeoSansPro-Medium"/>
                <a:cs typeface="NeoSansPro-Medium"/>
                <a:sym typeface="NeoSansPro-Medium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1500" spc="15">
                <a:solidFill>
                  <a:srgbClr val="00ADEE"/>
                </a:solidFill>
              </a:rPr>
              <a:t>2,03%</a:t>
            </a:r>
          </a:p>
        </p:txBody>
      </p:sp>
      <p:sp>
        <p:nvSpPr>
          <p:cNvPr id="159" name="Shape 159"/>
          <p:cNvSpPr/>
          <p:nvPr/>
        </p:nvSpPr>
        <p:spPr>
          <a:xfrm>
            <a:off x="7991846" y="6122959"/>
            <a:ext cx="62103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500" spc="15">
                <a:solidFill>
                  <a:srgbClr val="00ADEE"/>
                </a:solidFill>
                <a:latin typeface="NeoSansPro-Medium"/>
                <a:ea typeface="NeoSansPro-Medium"/>
                <a:cs typeface="NeoSansPro-Medium"/>
                <a:sym typeface="NeoSansPro-Medium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1500" spc="15">
                <a:solidFill>
                  <a:srgbClr val="00ADEE"/>
                </a:solidFill>
              </a:rPr>
              <a:t>1,45%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-943741" y="583377"/>
            <a:ext cx="11776841" cy="485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 lvl="0" indent="923289" algn="ctr"/>
            <a:r>
              <a:rPr sz="4000" dirty="0" err="1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Цели</a:t>
            </a:r>
            <a:r>
              <a:rPr sz="4000" dirty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 и </a:t>
            </a:r>
            <a:r>
              <a:rPr sz="4000" dirty="0" err="1" smtClean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за</a:t>
            </a:r>
            <a:r>
              <a:rPr sz="4000" spc="-100" dirty="0" err="1" smtClean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4000" dirty="0" err="1" smtClean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ачи</a:t>
            </a:r>
            <a:r>
              <a:rPr lang="ru-RU" sz="4000" dirty="0" smtClean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lang="en-US" sz="4000" dirty="0" smtClean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/>
            </a:r>
            <a:br>
              <a:rPr lang="en-US" sz="4000" dirty="0" smtClean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</a:br>
            <a:r>
              <a:rPr lang="ru-RU" sz="4000" dirty="0" err="1" smtClean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краудфандинговых</a:t>
            </a:r>
            <a:r>
              <a:rPr lang="ru-RU" sz="4000" dirty="0" smtClean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 платформ</a:t>
            </a:r>
            <a:r>
              <a:rPr sz="4000" dirty="0" smtClean="0">
                <a:solidFill>
                  <a:srgbClr val="00ADEE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endParaRPr sz="4000" dirty="0">
              <a:solidFill>
                <a:srgbClr val="00ADEE"/>
              </a:solidFill>
              <a:latin typeface="Neo Sans Pro"/>
              <a:ea typeface="Neo Sans Pro"/>
              <a:cs typeface="Neo Sans Pro"/>
              <a:sym typeface="Neo Sans Pro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1499852" y="5251703"/>
            <a:ext cx="4467860" cy="776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12700" lvl="0" indent="12700" algn="just">
              <a:lnSpc>
                <a:spcPct val="101298"/>
              </a:lnSpc>
            </a:pPr>
            <a:r>
              <a:rPr sz="1700" spc="1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При</a:t>
            </a:r>
            <a:r>
              <a:rPr sz="1700" spc="-2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в</a:t>
            </a:r>
            <a:r>
              <a:rPr sz="1700" spc="-5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ечение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общественных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организаций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к </a:t>
            </a: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со</a:t>
            </a:r>
            <a:r>
              <a:rPr sz="1700" spc="-3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з</a:t>
            </a:r>
            <a:r>
              <a:rPr sz="1700" spc="-4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1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анию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проек</a:t>
            </a:r>
            <a:r>
              <a:rPr sz="1700" spc="-6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, </a:t>
            </a: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напра</a:t>
            </a:r>
            <a:r>
              <a:rPr sz="1700" spc="-2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в</a:t>
            </a:r>
            <a:r>
              <a:rPr sz="1700" spc="-5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700" spc="1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енных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на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ре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- </a:t>
            </a: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шение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социально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значимых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за</a:t>
            </a:r>
            <a:r>
              <a:rPr sz="1700" spc="-4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ач</a:t>
            </a:r>
            <a:endParaRPr sz="1700" spc="5" dirty="0">
              <a:solidFill>
                <a:srgbClr val="6C6D70"/>
              </a:solidFill>
              <a:latin typeface="Neo Sans Pro"/>
              <a:ea typeface="Neo Sans Pro"/>
              <a:cs typeface="Neo Sans Pro"/>
              <a:sym typeface="Neo Sans Pro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6080583" y="2688033"/>
            <a:ext cx="3347721" cy="76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28575" marR="12700" lvl="0" indent="-16509">
              <a:lnSpc>
                <a:spcPct val="101298"/>
              </a:lnSpc>
            </a:pPr>
            <a:r>
              <a:rPr sz="1700" spc="1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При</a:t>
            </a:r>
            <a:r>
              <a:rPr sz="1700" spc="-2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в</a:t>
            </a:r>
            <a:r>
              <a:rPr sz="1700" spc="-5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ечение общественности к финансированию </a:t>
            </a:r>
            <a:r>
              <a:rPr sz="1700" spc="-2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э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тих проек</a:t>
            </a:r>
            <a:r>
              <a:rPr sz="1700" spc="-6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</a:t>
            </a:r>
          </a:p>
        </p:txBody>
      </p:sp>
      <p:sp>
        <p:nvSpPr>
          <p:cNvPr id="164" name="Shape 164"/>
          <p:cNvSpPr/>
          <p:nvPr/>
        </p:nvSpPr>
        <p:spPr>
          <a:xfrm>
            <a:off x="5752887" y="6101483"/>
            <a:ext cx="36753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indent="12700"/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Прозрачное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распр</a:t>
            </a:r>
            <a:r>
              <a:rPr sz="1700" spc="-1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-5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д</a:t>
            </a: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-5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л</a:t>
            </a: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ение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гран</a:t>
            </a:r>
            <a:r>
              <a:rPr sz="1700" spc="-6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</a:t>
            </a:r>
            <a:endParaRPr sz="1700" spc="5" dirty="0">
              <a:solidFill>
                <a:srgbClr val="6C6D70"/>
              </a:solidFill>
              <a:latin typeface="Neo Sans Pro"/>
              <a:ea typeface="Neo Sans Pro"/>
              <a:cs typeface="Neo Sans Pro"/>
              <a:sym typeface="Neo Sans Pro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5907006" y="4335907"/>
            <a:ext cx="3521076" cy="76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12700" lvl="0" indent="447040">
              <a:lnSpc>
                <a:spcPct val="101298"/>
              </a:lnSpc>
            </a:pPr>
            <a:r>
              <a:rPr sz="1700" spc="-6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У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величение финансирования проек</a:t>
            </a:r>
            <a:r>
              <a:rPr sz="1700" spc="-6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 за сч</a:t>
            </a:r>
            <a:r>
              <a:rPr sz="1700" spc="-5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е</a:t>
            </a:r>
            <a:r>
              <a:rPr sz="1700" spc="5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 частных взносов</a:t>
            </a:r>
          </a:p>
        </p:txBody>
      </p:sp>
      <p:sp>
        <p:nvSpPr>
          <p:cNvPr id="167" name="Shape 167"/>
          <p:cNvSpPr/>
          <p:nvPr/>
        </p:nvSpPr>
        <p:spPr>
          <a:xfrm>
            <a:off x="1499851" y="3592419"/>
            <a:ext cx="4253036" cy="528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12700" lvl="0" indent="12700">
              <a:lnSpc>
                <a:spcPct val="101298"/>
              </a:lnSpc>
            </a:pP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Прозрачное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субсидирование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признанных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общественных</a:t>
            </a:r>
            <a:r>
              <a:rPr sz="1700" spc="5" dirty="0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 </a:t>
            </a: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проек</a:t>
            </a:r>
            <a:r>
              <a:rPr sz="1700" spc="-60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т</a:t>
            </a:r>
            <a:r>
              <a:rPr sz="1700" spc="5" dirty="0" err="1">
                <a:solidFill>
                  <a:srgbClr val="6C6D70"/>
                </a:solidFill>
                <a:latin typeface="Neo Sans Pro"/>
                <a:ea typeface="Neo Sans Pro"/>
                <a:cs typeface="Neo Sans Pro"/>
                <a:sym typeface="Neo Sans Pro"/>
              </a:rPr>
              <a:t>ов</a:t>
            </a:r>
            <a:endParaRPr sz="1700" spc="5" dirty="0">
              <a:solidFill>
                <a:srgbClr val="6C6D70"/>
              </a:solidFill>
              <a:latin typeface="Neo Sans Pro"/>
              <a:ea typeface="Neo Sans Pro"/>
              <a:cs typeface="Neo Sans Pro"/>
              <a:sym typeface="Neo Sans Pro"/>
            </a:endParaRPr>
          </a:p>
        </p:txBody>
      </p:sp>
      <p:grpSp>
        <p:nvGrpSpPr>
          <p:cNvPr id="192" name="Group 192"/>
          <p:cNvGrpSpPr/>
          <p:nvPr/>
        </p:nvGrpSpPr>
        <p:grpSpPr>
          <a:xfrm>
            <a:off x="9554429" y="2612297"/>
            <a:ext cx="429260" cy="379536"/>
            <a:chOff x="0" y="0"/>
            <a:chExt cx="429259" cy="379535"/>
          </a:xfrm>
        </p:grpSpPr>
        <p:sp>
          <p:nvSpPr>
            <p:cNvPr id="188" name="Shape 188"/>
            <p:cNvSpPr/>
            <p:nvPr/>
          </p:nvSpPr>
          <p:spPr>
            <a:xfrm>
              <a:off x="-1" y="35594"/>
              <a:ext cx="429253" cy="343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1" y="0"/>
                  </a:moveTo>
                  <a:lnTo>
                    <a:pt x="0" y="439"/>
                  </a:lnTo>
                  <a:lnTo>
                    <a:pt x="6" y="21217"/>
                  </a:lnTo>
                  <a:lnTo>
                    <a:pt x="310" y="21600"/>
                  </a:lnTo>
                  <a:lnTo>
                    <a:pt x="21324" y="21600"/>
                  </a:lnTo>
                  <a:lnTo>
                    <a:pt x="21600" y="21252"/>
                  </a:lnTo>
                  <a:lnTo>
                    <a:pt x="21600" y="19965"/>
                  </a:lnTo>
                  <a:lnTo>
                    <a:pt x="1368" y="19965"/>
                  </a:lnTo>
                  <a:lnTo>
                    <a:pt x="1368" y="3776"/>
                  </a:lnTo>
                  <a:lnTo>
                    <a:pt x="21596" y="3776"/>
                  </a:lnTo>
                  <a:lnTo>
                    <a:pt x="21596" y="754"/>
                  </a:lnTo>
                  <a:lnTo>
                    <a:pt x="21288" y="235"/>
                  </a:lnTo>
                  <a:lnTo>
                    <a:pt x="20413" y="16"/>
                  </a:lnTo>
                  <a:lnTo>
                    <a:pt x="3272" y="16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402424" y="291042"/>
              <a:ext cx="26836" cy="6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594" y="21600"/>
                  </a:lnTo>
                  <a:lnTo>
                    <a:pt x="21600" y="6109"/>
                  </a:lnTo>
                  <a:lnTo>
                    <a:pt x="21488" y="5718"/>
                  </a:lnTo>
                  <a:lnTo>
                    <a:pt x="17122" y="4932"/>
                  </a:lnTo>
                  <a:lnTo>
                    <a:pt x="7936" y="3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65023" y="-1"/>
              <a:ext cx="340639" cy="35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26" y="0"/>
                  </a:moveTo>
                  <a:lnTo>
                    <a:pt x="7103" y="181"/>
                  </a:lnTo>
                  <a:lnTo>
                    <a:pt x="6730" y="2882"/>
                  </a:lnTo>
                  <a:lnTo>
                    <a:pt x="6723" y="8965"/>
                  </a:lnTo>
                  <a:lnTo>
                    <a:pt x="6720" y="2158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2323" y="21589"/>
                  </a:lnTo>
                  <a:lnTo>
                    <a:pt x="12323" y="17588"/>
                  </a:lnTo>
                  <a:lnTo>
                    <a:pt x="12308" y="13999"/>
                  </a:lnTo>
                  <a:lnTo>
                    <a:pt x="12327" y="8965"/>
                  </a:lnTo>
                  <a:lnTo>
                    <a:pt x="12000" y="2321"/>
                  </a:lnTo>
                  <a:lnTo>
                    <a:pt x="11042" y="41"/>
                  </a:lnTo>
                  <a:lnTo>
                    <a:pt x="8626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259359" y="35736"/>
              <a:ext cx="169825" cy="192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6728"/>
                  </a:moveTo>
                  <a:lnTo>
                    <a:pt x="18209" y="6728"/>
                  </a:lnTo>
                  <a:lnTo>
                    <a:pt x="18200" y="17452"/>
                  </a:lnTo>
                  <a:lnTo>
                    <a:pt x="18124" y="18044"/>
                  </a:lnTo>
                  <a:lnTo>
                    <a:pt x="19159" y="18227"/>
                  </a:lnTo>
                  <a:lnTo>
                    <a:pt x="19250" y="18376"/>
                  </a:lnTo>
                  <a:lnTo>
                    <a:pt x="20026" y="19062"/>
                  </a:lnTo>
                  <a:lnTo>
                    <a:pt x="20882" y="20246"/>
                  </a:lnTo>
                  <a:lnTo>
                    <a:pt x="21577" y="21600"/>
                  </a:lnTo>
                  <a:lnTo>
                    <a:pt x="21600" y="21449"/>
                  </a:lnTo>
                  <a:lnTo>
                    <a:pt x="21598" y="6728"/>
                  </a:lnTo>
                  <a:close/>
                  <a:moveTo>
                    <a:pt x="18534" y="0"/>
                  </a:moveTo>
                  <a:lnTo>
                    <a:pt x="0" y="11"/>
                  </a:lnTo>
                  <a:lnTo>
                    <a:pt x="18597" y="11"/>
                  </a:lnTo>
                  <a:lnTo>
                    <a:pt x="18534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195" name="Group 195"/>
          <p:cNvGrpSpPr/>
          <p:nvPr/>
        </p:nvGrpSpPr>
        <p:grpSpPr>
          <a:xfrm>
            <a:off x="9669933" y="2740575"/>
            <a:ext cx="199933" cy="195189"/>
            <a:chOff x="0" y="0"/>
            <a:chExt cx="199932" cy="195188"/>
          </a:xfrm>
        </p:grpSpPr>
        <p:sp>
          <p:nvSpPr>
            <p:cNvPr id="193" name="Shape 193"/>
            <p:cNvSpPr/>
            <p:nvPr/>
          </p:nvSpPr>
          <p:spPr>
            <a:xfrm>
              <a:off x="-1" y="-1"/>
              <a:ext cx="199933" cy="195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32" y="0"/>
                  </a:moveTo>
                  <a:lnTo>
                    <a:pt x="1106" y="2112"/>
                  </a:lnTo>
                  <a:lnTo>
                    <a:pt x="0" y="6267"/>
                  </a:lnTo>
                  <a:lnTo>
                    <a:pt x="172" y="8094"/>
                  </a:lnTo>
                  <a:lnTo>
                    <a:pt x="2638" y="13216"/>
                  </a:lnTo>
                  <a:lnTo>
                    <a:pt x="5851" y="17249"/>
                  </a:lnTo>
                  <a:lnTo>
                    <a:pt x="10326" y="21312"/>
                  </a:lnTo>
                  <a:lnTo>
                    <a:pt x="10658" y="21600"/>
                  </a:lnTo>
                  <a:lnTo>
                    <a:pt x="14626" y="18561"/>
                  </a:lnTo>
                  <a:lnTo>
                    <a:pt x="17464" y="15351"/>
                  </a:lnTo>
                  <a:lnTo>
                    <a:pt x="20395" y="10678"/>
                  </a:lnTo>
                  <a:lnTo>
                    <a:pt x="21600" y="5488"/>
                  </a:lnTo>
                  <a:lnTo>
                    <a:pt x="21430" y="4027"/>
                  </a:lnTo>
                  <a:lnTo>
                    <a:pt x="10706" y="4027"/>
                  </a:lnTo>
                  <a:lnTo>
                    <a:pt x="10314" y="2897"/>
                  </a:lnTo>
                  <a:lnTo>
                    <a:pt x="9514" y="1788"/>
                  </a:lnTo>
                  <a:lnTo>
                    <a:pt x="8271" y="746"/>
                  </a:lnTo>
                  <a:lnTo>
                    <a:pt x="7047" y="210"/>
                  </a:lnTo>
                  <a:lnTo>
                    <a:pt x="5732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9100" y="891"/>
              <a:ext cx="99256" cy="35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47" y="0"/>
                  </a:moveTo>
                  <a:lnTo>
                    <a:pt x="2731" y="9799"/>
                  </a:lnTo>
                  <a:lnTo>
                    <a:pt x="901" y="1765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531" y="19986"/>
                  </a:lnTo>
                  <a:lnTo>
                    <a:pt x="20257" y="13559"/>
                  </a:lnTo>
                  <a:lnTo>
                    <a:pt x="17943" y="6122"/>
                  </a:lnTo>
                  <a:lnTo>
                    <a:pt x="15870" y="2576"/>
                  </a:lnTo>
                  <a:lnTo>
                    <a:pt x="13467" y="508"/>
                  </a:lnTo>
                  <a:lnTo>
                    <a:pt x="10647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201" name="Group 201"/>
          <p:cNvGrpSpPr/>
          <p:nvPr/>
        </p:nvGrpSpPr>
        <p:grpSpPr>
          <a:xfrm>
            <a:off x="9939255" y="2819588"/>
            <a:ext cx="205342" cy="289905"/>
            <a:chOff x="0" y="0"/>
            <a:chExt cx="205340" cy="289904"/>
          </a:xfrm>
        </p:grpSpPr>
        <p:sp>
          <p:nvSpPr>
            <p:cNvPr id="196" name="Shape 196"/>
            <p:cNvSpPr/>
            <p:nvPr/>
          </p:nvSpPr>
          <p:spPr>
            <a:xfrm>
              <a:off x="107275" y="161251"/>
              <a:ext cx="45276" cy="12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92" y="0"/>
                  </a:moveTo>
                  <a:lnTo>
                    <a:pt x="0" y="0"/>
                  </a:lnTo>
                  <a:lnTo>
                    <a:pt x="5338" y="15"/>
                  </a:lnTo>
                  <a:lnTo>
                    <a:pt x="5847" y="719"/>
                  </a:lnTo>
                  <a:lnTo>
                    <a:pt x="6207" y="1946"/>
                  </a:lnTo>
                  <a:lnTo>
                    <a:pt x="6736" y="4060"/>
                  </a:lnTo>
                  <a:lnTo>
                    <a:pt x="7000" y="6207"/>
                  </a:lnTo>
                  <a:lnTo>
                    <a:pt x="7059" y="19915"/>
                  </a:lnTo>
                  <a:lnTo>
                    <a:pt x="7932" y="20702"/>
                  </a:lnTo>
                  <a:lnTo>
                    <a:pt x="12417" y="21600"/>
                  </a:lnTo>
                  <a:lnTo>
                    <a:pt x="16983" y="21375"/>
                  </a:lnTo>
                  <a:lnTo>
                    <a:pt x="20391" y="20007"/>
                  </a:lnTo>
                  <a:lnTo>
                    <a:pt x="21600" y="17762"/>
                  </a:lnTo>
                  <a:lnTo>
                    <a:pt x="21344" y="15024"/>
                  </a:lnTo>
                  <a:lnTo>
                    <a:pt x="21111" y="12862"/>
                  </a:lnTo>
                  <a:lnTo>
                    <a:pt x="20716" y="9583"/>
                  </a:lnTo>
                  <a:lnTo>
                    <a:pt x="19492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68909" y="56489"/>
              <a:ext cx="79752" cy="23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7" y="0"/>
                  </a:lnTo>
                  <a:lnTo>
                    <a:pt x="1372" y="57"/>
                  </a:lnTo>
                  <a:lnTo>
                    <a:pt x="1517" y="111"/>
                  </a:lnTo>
                  <a:lnTo>
                    <a:pt x="1636" y="907"/>
                  </a:lnTo>
                  <a:lnTo>
                    <a:pt x="1648" y="2738"/>
                  </a:lnTo>
                  <a:lnTo>
                    <a:pt x="1507" y="4181"/>
                  </a:lnTo>
                  <a:lnTo>
                    <a:pt x="1185" y="7233"/>
                  </a:lnTo>
                  <a:lnTo>
                    <a:pt x="1054" y="8380"/>
                  </a:lnTo>
                  <a:lnTo>
                    <a:pt x="875" y="10156"/>
                  </a:lnTo>
                  <a:lnTo>
                    <a:pt x="327" y="16205"/>
                  </a:lnTo>
                  <a:lnTo>
                    <a:pt x="179" y="16892"/>
                  </a:lnTo>
                  <a:lnTo>
                    <a:pt x="106" y="18091"/>
                  </a:lnTo>
                  <a:lnTo>
                    <a:pt x="75" y="18464"/>
                  </a:lnTo>
                  <a:lnTo>
                    <a:pt x="0" y="19063"/>
                  </a:lnTo>
                  <a:lnTo>
                    <a:pt x="282" y="20253"/>
                  </a:lnTo>
                  <a:lnTo>
                    <a:pt x="643" y="20730"/>
                  </a:lnTo>
                  <a:lnTo>
                    <a:pt x="2515" y="21600"/>
                  </a:lnTo>
                  <a:lnTo>
                    <a:pt x="5103" y="21600"/>
                  </a:lnTo>
                  <a:lnTo>
                    <a:pt x="8599" y="18091"/>
                  </a:lnTo>
                  <a:lnTo>
                    <a:pt x="8786" y="15073"/>
                  </a:lnTo>
                  <a:lnTo>
                    <a:pt x="8904" y="13142"/>
                  </a:lnTo>
                  <a:lnTo>
                    <a:pt x="10391" y="9757"/>
                  </a:lnTo>
                  <a:lnTo>
                    <a:pt x="21457" y="9757"/>
                  </a:lnTo>
                  <a:lnTo>
                    <a:pt x="21049" y="6549"/>
                  </a:lnTo>
                  <a:lnTo>
                    <a:pt x="20927" y="5425"/>
                  </a:lnTo>
                  <a:lnTo>
                    <a:pt x="20827" y="4181"/>
                  </a:lnTo>
                  <a:lnTo>
                    <a:pt x="20854" y="907"/>
                  </a:lnTo>
                  <a:lnTo>
                    <a:pt x="20883" y="364"/>
                  </a:lnTo>
                  <a:lnTo>
                    <a:pt x="21326" y="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51104" y="55536"/>
              <a:ext cx="54238" cy="8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54" y="0"/>
                  </a:moveTo>
                  <a:lnTo>
                    <a:pt x="0" y="0"/>
                  </a:lnTo>
                  <a:lnTo>
                    <a:pt x="1158" y="571"/>
                  </a:lnTo>
                  <a:lnTo>
                    <a:pt x="2347" y="979"/>
                  </a:lnTo>
                  <a:lnTo>
                    <a:pt x="2484" y="1266"/>
                  </a:lnTo>
                  <a:lnTo>
                    <a:pt x="9790" y="11517"/>
                  </a:lnTo>
                  <a:lnTo>
                    <a:pt x="11434" y="14895"/>
                  </a:lnTo>
                  <a:lnTo>
                    <a:pt x="13057" y="17902"/>
                  </a:lnTo>
                  <a:lnTo>
                    <a:pt x="15891" y="20595"/>
                  </a:lnTo>
                  <a:lnTo>
                    <a:pt x="17485" y="21600"/>
                  </a:lnTo>
                  <a:lnTo>
                    <a:pt x="19139" y="21517"/>
                  </a:lnTo>
                  <a:lnTo>
                    <a:pt x="21081" y="19370"/>
                  </a:lnTo>
                  <a:lnTo>
                    <a:pt x="21511" y="18263"/>
                  </a:lnTo>
                  <a:lnTo>
                    <a:pt x="21600" y="16100"/>
                  </a:lnTo>
                  <a:lnTo>
                    <a:pt x="21256" y="13481"/>
                  </a:lnTo>
                  <a:lnTo>
                    <a:pt x="20365" y="10630"/>
                  </a:lnTo>
                  <a:lnTo>
                    <a:pt x="18923" y="7348"/>
                  </a:lnTo>
                  <a:lnTo>
                    <a:pt x="16932" y="3441"/>
                  </a:lnTo>
                  <a:lnTo>
                    <a:pt x="14969" y="761"/>
                  </a:lnTo>
                  <a:lnTo>
                    <a:pt x="14254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0" y="-1"/>
              <a:ext cx="186896" cy="8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9" y="0"/>
                  </a:moveTo>
                  <a:lnTo>
                    <a:pt x="653" y="801"/>
                  </a:lnTo>
                  <a:lnTo>
                    <a:pt x="285" y="1728"/>
                  </a:lnTo>
                  <a:lnTo>
                    <a:pt x="0" y="3408"/>
                  </a:lnTo>
                  <a:lnTo>
                    <a:pt x="20" y="4609"/>
                  </a:lnTo>
                  <a:lnTo>
                    <a:pt x="433" y="6446"/>
                  </a:lnTo>
                  <a:lnTo>
                    <a:pt x="1093" y="9299"/>
                  </a:lnTo>
                  <a:lnTo>
                    <a:pt x="1765" y="12138"/>
                  </a:lnTo>
                  <a:lnTo>
                    <a:pt x="3120" y="17806"/>
                  </a:lnTo>
                  <a:lnTo>
                    <a:pt x="3511" y="19454"/>
                  </a:lnTo>
                  <a:lnTo>
                    <a:pt x="4107" y="20556"/>
                  </a:lnTo>
                  <a:lnTo>
                    <a:pt x="5665" y="21600"/>
                  </a:lnTo>
                  <a:lnTo>
                    <a:pt x="6352" y="21121"/>
                  </a:lnTo>
                  <a:lnTo>
                    <a:pt x="7195" y="18195"/>
                  </a:lnTo>
                  <a:lnTo>
                    <a:pt x="7583" y="16656"/>
                  </a:lnTo>
                  <a:lnTo>
                    <a:pt x="8111" y="14794"/>
                  </a:lnTo>
                  <a:lnTo>
                    <a:pt x="8286" y="14522"/>
                  </a:lnTo>
                  <a:lnTo>
                    <a:pt x="8428" y="14206"/>
                  </a:lnTo>
                  <a:lnTo>
                    <a:pt x="17181" y="14206"/>
                  </a:lnTo>
                  <a:lnTo>
                    <a:pt x="17464" y="13967"/>
                  </a:lnTo>
                  <a:lnTo>
                    <a:pt x="21600" y="13967"/>
                  </a:lnTo>
                  <a:lnTo>
                    <a:pt x="21509" y="13634"/>
                  </a:lnTo>
                  <a:lnTo>
                    <a:pt x="5078" y="13634"/>
                  </a:lnTo>
                  <a:lnTo>
                    <a:pt x="4456" y="11230"/>
                  </a:lnTo>
                  <a:lnTo>
                    <a:pt x="4185" y="9837"/>
                  </a:lnTo>
                  <a:lnTo>
                    <a:pt x="2939" y="4452"/>
                  </a:lnTo>
                  <a:lnTo>
                    <a:pt x="2259" y="1670"/>
                  </a:lnTo>
                  <a:lnTo>
                    <a:pt x="2011" y="699"/>
                  </a:lnTo>
                  <a:lnTo>
                    <a:pt x="1509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43940" y="6412"/>
              <a:ext cx="142172" cy="4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57" y="0"/>
                  </a:moveTo>
                  <a:lnTo>
                    <a:pt x="10234" y="121"/>
                  </a:lnTo>
                  <a:lnTo>
                    <a:pt x="9210" y="189"/>
                  </a:lnTo>
                  <a:lnTo>
                    <a:pt x="7898" y="566"/>
                  </a:lnTo>
                  <a:lnTo>
                    <a:pt x="6190" y="1913"/>
                  </a:lnTo>
                  <a:lnTo>
                    <a:pt x="4598" y="4971"/>
                  </a:lnTo>
                  <a:lnTo>
                    <a:pt x="3057" y="10284"/>
                  </a:lnTo>
                  <a:lnTo>
                    <a:pt x="1955" y="14996"/>
                  </a:lnTo>
                  <a:lnTo>
                    <a:pt x="847" y="19695"/>
                  </a:lnTo>
                  <a:lnTo>
                    <a:pt x="401" y="2156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6734" y="5102"/>
                  </a:lnTo>
                  <a:lnTo>
                    <a:pt x="13239" y="478"/>
                  </a:lnTo>
                  <a:lnTo>
                    <a:pt x="11257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02" name="Shape 202"/>
          <p:cNvSpPr/>
          <p:nvPr/>
        </p:nvSpPr>
        <p:spPr>
          <a:xfrm>
            <a:off x="9668658" y="3220659"/>
            <a:ext cx="118855" cy="63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19" y="0"/>
                </a:moveTo>
                <a:lnTo>
                  <a:pt x="2520" y="5342"/>
                </a:lnTo>
                <a:lnTo>
                  <a:pt x="0" y="17282"/>
                </a:lnTo>
                <a:lnTo>
                  <a:pt x="45" y="21600"/>
                </a:lnTo>
                <a:lnTo>
                  <a:pt x="21600" y="21600"/>
                </a:lnTo>
                <a:lnTo>
                  <a:pt x="21533" y="18926"/>
                </a:lnTo>
                <a:lnTo>
                  <a:pt x="18083" y="4084"/>
                </a:lnTo>
                <a:lnTo>
                  <a:pt x="11019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9953849" y="3220633"/>
            <a:ext cx="118854" cy="63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12" y="0"/>
                </a:moveTo>
                <a:lnTo>
                  <a:pt x="2515" y="5329"/>
                </a:lnTo>
                <a:lnTo>
                  <a:pt x="0" y="17284"/>
                </a:lnTo>
                <a:lnTo>
                  <a:pt x="45" y="21600"/>
                </a:lnTo>
                <a:lnTo>
                  <a:pt x="21600" y="21600"/>
                </a:lnTo>
                <a:lnTo>
                  <a:pt x="21531" y="18925"/>
                </a:lnTo>
                <a:lnTo>
                  <a:pt x="18092" y="4126"/>
                </a:lnTo>
                <a:lnTo>
                  <a:pt x="11012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9808847" y="3220730"/>
            <a:ext cx="117273" cy="63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64" y="0"/>
                </a:moveTo>
                <a:lnTo>
                  <a:pt x="2566" y="5206"/>
                </a:lnTo>
                <a:lnTo>
                  <a:pt x="0" y="17046"/>
                </a:lnTo>
                <a:lnTo>
                  <a:pt x="12" y="19249"/>
                </a:lnTo>
                <a:lnTo>
                  <a:pt x="33" y="21600"/>
                </a:lnTo>
                <a:lnTo>
                  <a:pt x="21591" y="21600"/>
                </a:lnTo>
                <a:lnTo>
                  <a:pt x="21591" y="19249"/>
                </a:lnTo>
                <a:lnTo>
                  <a:pt x="21549" y="17046"/>
                </a:lnTo>
                <a:lnTo>
                  <a:pt x="21600" y="13640"/>
                </a:lnTo>
                <a:lnTo>
                  <a:pt x="15530" y="1433"/>
                </a:lnTo>
                <a:lnTo>
                  <a:pt x="13391" y="376"/>
                </a:lnTo>
                <a:lnTo>
                  <a:pt x="11164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9518718" y="3220733"/>
            <a:ext cx="117224" cy="630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63" y="0"/>
                </a:moveTo>
                <a:lnTo>
                  <a:pt x="2551" y="5265"/>
                </a:lnTo>
                <a:lnTo>
                  <a:pt x="0" y="21600"/>
                </a:lnTo>
                <a:lnTo>
                  <a:pt x="21597" y="21600"/>
                </a:lnTo>
                <a:lnTo>
                  <a:pt x="21597" y="19323"/>
                </a:lnTo>
                <a:lnTo>
                  <a:pt x="21560" y="17124"/>
                </a:lnTo>
                <a:lnTo>
                  <a:pt x="21600" y="13671"/>
                </a:lnTo>
                <a:lnTo>
                  <a:pt x="15523" y="1427"/>
                </a:lnTo>
                <a:lnTo>
                  <a:pt x="13388" y="376"/>
                </a:lnTo>
                <a:lnTo>
                  <a:pt x="11163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9691788" y="3140994"/>
            <a:ext cx="71868" cy="71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73" y="0"/>
                </a:moveTo>
                <a:lnTo>
                  <a:pt x="4695" y="1365"/>
                </a:lnTo>
                <a:lnTo>
                  <a:pt x="2060" y="4121"/>
                </a:lnTo>
                <a:lnTo>
                  <a:pt x="537" y="7900"/>
                </a:lnTo>
                <a:lnTo>
                  <a:pt x="0" y="12337"/>
                </a:lnTo>
                <a:lnTo>
                  <a:pt x="1097" y="16075"/>
                </a:lnTo>
                <a:lnTo>
                  <a:pt x="3620" y="19130"/>
                </a:lnTo>
                <a:lnTo>
                  <a:pt x="7164" y="21104"/>
                </a:lnTo>
                <a:lnTo>
                  <a:pt x="11322" y="21600"/>
                </a:lnTo>
                <a:lnTo>
                  <a:pt x="13533" y="21543"/>
                </a:lnTo>
                <a:lnTo>
                  <a:pt x="17288" y="20285"/>
                </a:lnTo>
                <a:lnTo>
                  <a:pt x="19755" y="17611"/>
                </a:lnTo>
                <a:lnTo>
                  <a:pt x="21128" y="13693"/>
                </a:lnTo>
                <a:lnTo>
                  <a:pt x="21600" y="8701"/>
                </a:lnTo>
                <a:lnTo>
                  <a:pt x="20247" y="5386"/>
                </a:lnTo>
                <a:lnTo>
                  <a:pt x="17492" y="2667"/>
                </a:lnTo>
                <a:lnTo>
                  <a:pt x="13534" y="790"/>
                </a:lnTo>
                <a:lnTo>
                  <a:pt x="8573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9976887" y="3140961"/>
            <a:ext cx="71982" cy="71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69" y="0"/>
                </a:moveTo>
                <a:lnTo>
                  <a:pt x="4797" y="1324"/>
                </a:lnTo>
                <a:lnTo>
                  <a:pt x="2141" y="4044"/>
                </a:lnTo>
                <a:lnTo>
                  <a:pt x="582" y="7808"/>
                </a:lnTo>
                <a:lnTo>
                  <a:pt x="0" y="12266"/>
                </a:lnTo>
                <a:lnTo>
                  <a:pt x="1037" y="15915"/>
                </a:lnTo>
                <a:lnTo>
                  <a:pt x="3513" y="19001"/>
                </a:lnTo>
                <a:lnTo>
                  <a:pt x="7035" y="21053"/>
                </a:lnTo>
                <a:lnTo>
                  <a:pt x="11210" y="21600"/>
                </a:lnTo>
                <a:lnTo>
                  <a:pt x="13564" y="21541"/>
                </a:lnTo>
                <a:lnTo>
                  <a:pt x="17314" y="20267"/>
                </a:lnTo>
                <a:lnTo>
                  <a:pt x="19769" y="17591"/>
                </a:lnTo>
                <a:lnTo>
                  <a:pt x="21131" y="13695"/>
                </a:lnTo>
                <a:lnTo>
                  <a:pt x="21600" y="8761"/>
                </a:lnTo>
                <a:lnTo>
                  <a:pt x="20266" y="5432"/>
                </a:lnTo>
                <a:lnTo>
                  <a:pt x="17524" y="2695"/>
                </a:lnTo>
                <a:lnTo>
                  <a:pt x="13587" y="800"/>
                </a:lnTo>
                <a:lnTo>
                  <a:pt x="8669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9540985" y="3141010"/>
            <a:ext cx="71770" cy="71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4" y="0"/>
                </a:moveTo>
                <a:lnTo>
                  <a:pt x="1139" y="5306"/>
                </a:lnTo>
                <a:lnTo>
                  <a:pt x="0" y="11977"/>
                </a:lnTo>
                <a:lnTo>
                  <a:pt x="26" y="14307"/>
                </a:lnTo>
                <a:lnTo>
                  <a:pt x="11646" y="21585"/>
                </a:lnTo>
                <a:lnTo>
                  <a:pt x="12706" y="21600"/>
                </a:lnTo>
                <a:lnTo>
                  <a:pt x="15658" y="20740"/>
                </a:lnTo>
                <a:lnTo>
                  <a:pt x="19951" y="17806"/>
                </a:lnTo>
                <a:lnTo>
                  <a:pt x="21284" y="14416"/>
                </a:lnTo>
                <a:lnTo>
                  <a:pt x="21600" y="10422"/>
                </a:lnTo>
                <a:lnTo>
                  <a:pt x="20913" y="6261"/>
                </a:lnTo>
                <a:lnTo>
                  <a:pt x="18678" y="3070"/>
                </a:lnTo>
                <a:lnTo>
                  <a:pt x="15483" y="982"/>
                </a:lnTo>
                <a:lnTo>
                  <a:pt x="11704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211" name="Group 211"/>
          <p:cNvGrpSpPr/>
          <p:nvPr/>
        </p:nvGrpSpPr>
        <p:grpSpPr>
          <a:xfrm>
            <a:off x="9831703" y="3141066"/>
            <a:ext cx="70569" cy="71541"/>
            <a:chOff x="0" y="0"/>
            <a:chExt cx="70568" cy="71540"/>
          </a:xfrm>
        </p:grpSpPr>
        <p:sp>
          <p:nvSpPr>
            <p:cNvPr id="209" name="Shape 209"/>
            <p:cNvSpPr/>
            <p:nvPr/>
          </p:nvSpPr>
          <p:spPr>
            <a:xfrm>
              <a:off x="39136" y="71363"/>
              <a:ext cx="2981" cy="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44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0" y="0"/>
              <a:ext cx="70569" cy="71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22" y="0"/>
                  </a:moveTo>
                  <a:lnTo>
                    <a:pt x="697" y="7010"/>
                  </a:lnTo>
                  <a:lnTo>
                    <a:pt x="0" y="11593"/>
                  </a:lnTo>
                  <a:lnTo>
                    <a:pt x="909" y="14778"/>
                  </a:lnTo>
                  <a:lnTo>
                    <a:pt x="3938" y="19342"/>
                  </a:lnTo>
                  <a:lnTo>
                    <a:pt x="7307" y="21125"/>
                  </a:lnTo>
                  <a:lnTo>
                    <a:pt x="11369" y="21600"/>
                  </a:lnTo>
                  <a:lnTo>
                    <a:pt x="12891" y="21596"/>
                  </a:lnTo>
                  <a:lnTo>
                    <a:pt x="21542" y="12124"/>
                  </a:lnTo>
                  <a:lnTo>
                    <a:pt x="21600" y="7374"/>
                  </a:lnTo>
                  <a:lnTo>
                    <a:pt x="19729" y="4503"/>
                  </a:lnTo>
                  <a:lnTo>
                    <a:pt x="15769" y="1062"/>
                  </a:lnTo>
                  <a:lnTo>
                    <a:pt x="12122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12" name="Shape 212"/>
          <p:cNvSpPr/>
          <p:nvPr/>
        </p:nvSpPr>
        <p:spPr>
          <a:xfrm>
            <a:off x="9614696" y="3099603"/>
            <a:ext cx="65992" cy="6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53" y="0"/>
                </a:moveTo>
                <a:lnTo>
                  <a:pt x="5657" y="791"/>
                </a:lnTo>
                <a:lnTo>
                  <a:pt x="2681" y="3201"/>
                </a:lnTo>
                <a:lnTo>
                  <a:pt x="777" y="7412"/>
                </a:lnTo>
                <a:lnTo>
                  <a:pt x="0" y="13605"/>
                </a:lnTo>
                <a:lnTo>
                  <a:pt x="1514" y="17005"/>
                </a:lnTo>
                <a:lnTo>
                  <a:pt x="4563" y="19596"/>
                </a:lnTo>
                <a:lnTo>
                  <a:pt x="8999" y="21190"/>
                </a:lnTo>
                <a:lnTo>
                  <a:pt x="14672" y="21600"/>
                </a:lnTo>
                <a:lnTo>
                  <a:pt x="18500" y="19617"/>
                </a:lnTo>
                <a:lnTo>
                  <a:pt x="20810" y="16018"/>
                </a:lnTo>
                <a:lnTo>
                  <a:pt x="21584" y="10831"/>
                </a:lnTo>
                <a:lnTo>
                  <a:pt x="21600" y="10588"/>
                </a:lnTo>
                <a:lnTo>
                  <a:pt x="20803" y="6309"/>
                </a:lnTo>
                <a:lnTo>
                  <a:pt x="18239" y="2958"/>
                </a:lnTo>
                <a:lnTo>
                  <a:pt x="14368" y="776"/>
                </a:lnTo>
                <a:lnTo>
                  <a:pt x="9653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9909937" y="3092144"/>
            <a:ext cx="66033" cy="65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96" y="0"/>
                </a:moveTo>
                <a:lnTo>
                  <a:pt x="5022" y="1251"/>
                </a:lnTo>
                <a:lnTo>
                  <a:pt x="2195" y="4139"/>
                </a:lnTo>
                <a:lnTo>
                  <a:pt x="545" y="8451"/>
                </a:lnTo>
                <a:lnTo>
                  <a:pt x="0" y="13976"/>
                </a:lnTo>
                <a:lnTo>
                  <a:pt x="1662" y="17181"/>
                </a:lnTo>
                <a:lnTo>
                  <a:pt x="4854" y="19674"/>
                </a:lnTo>
                <a:lnTo>
                  <a:pt x="9442" y="21224"/>
                </a:lnTo>
                <a:lnTo>
                  <a:pt x="15293" y="21600"/>
                </a:lnTo>
                <a:lnTo>
                  <a:pt x="18890" y="19355"/>
                </a:lnTo>
                <a:lnTo>
                  <a:pt x="20916" y="15672"/>
                </a:lnTo>
                <a:lnTo>
                  <a:pt x="21529" y="10766"/>
                </a:lnTo>
                <a:lnTo>
                  <a:pt x="21600" y="9800"/>
                </a:lnTo>
                <a:lnTo>
                  <a:pt x="20543" y="6074"/>
                </a:lnTo>
                <a:lnTo>
                  <a:pt x="17734" y="2998"/>
                </a:lnTo>
                <a:lnTo>
                  <a:pt x="13733" y="872"/>
                </a:lnTo>
                <a:lnTo>
                  <a:pt x="9096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9765610" y="3088695"/>
            <a:ext cx="65502" cy="66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38" y="0"/>
                </a:moveTo>
                <a:lnTo>
                  <a:pt x="5558" y="713"/>
                </a:lnTo>
                <a:lnTo>
                  <a:pt x="2334" y="3265"/>
                </a:lnTo>
                <a:lnTo>
                  <a:pt x="543" y="6886"/>
                </a:lnTo>
                <a:lnTo>
                  <a:pt x="0" y="11109"/>
                </a:lnTo>
                <a:lnTo>
                  <a:pt x="516" y="15472"/>
                </a:lnTo>
                <a:lnTo>
                  <a:pt x="2903" y="18696"/>
                </a:lnTo>
                <a:lnTo>
                  <a:pt x="6660" y="20996"/>
                </a:lnTo>
                <a:lnTo>
                  <a:pt x="11191" y="21550"/>
                </a:lnTo>
                <a:lnTo>
                  <a:pt x="11845" y="21550"/>
                </a:lnTo>
                <a:lnTo>
                  <a:pt x="12506" y="21600"/>
                </a:lnTo>
                <a:lnTo>
                  <a:pt x="21600" y="9349"/>
                </a:lnTo>
                <a:lnTo>
                  <a:pt x="20323" y="5579"/>
                </a:lnTo>
                <a:lnTo>
                  <a:pt x="17366" y="2217"/>
                </a:lnTo>
                <a:lnTo>
                  <a:pt x="13673" y="577"/>
                </a:lnTo>
                <a:lnTo>
                  <a:pt x="9438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10018803" y="2749275"/>
            <a:ext cx="60724" cy="62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61" y="0"/>
                </a:moveTo>
                <a:lnTo>
                  <a:pt x="5169" y="1080"/>
                </a:lnTo>
                <a:lnTo>
                  <a:pt x="2194" y="3959"/>
                </a:lnTo>
                <a:lnTo>
                  <a:pt x="486" y="8445"/>
                </a:lnTo>
                <a:lnTo>
                  <a:pt x="0" y="14346"/>
                </a:lnTo>
                <a:lnTo>
                  <a:pt x="2334" y="18180"/>
                </a:lnTo>
                <a:lnTo>
                  <a:pt x="6245" y="20814"/>
                </a:lnTo>
                <a:lnTo>
                  <a:pt x="11183" y="21600"/>
                </a:lnTo>
                <a:lnTo>
                  <a:pt x="12254" y="21600"/>
                </a:lnTo>
                <a:lnTo>
                  <a:pt x="16989" y="20532"/>
                </a:lnTo>
                <a:lnTo>
                  <a:pt x="19904" y="17693"/>
                </a:lnTo>
                <a:lnTo>
                  <a:pt x="21326" y="13221"/>
                </a:lnTo>
                <a:lnTo>
                  <a:pt x="21600" y="7249"/>
                </a:lnTo>
                <a:lnTo>
                  <a:pt x="19189" y="3642"/>
                </a:lnTo>
                <a:lnTo>
                  <a:pt x="15023" y="1113"/>
                </a:lnTo>
                <a:lnTo>
                  <a:pt x="9461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652529" y="3571588"/>
            <a:ext cx="725747" cy="662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9439220" y="4180104"/>
            <a:ext cx="660599" cy="750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814945" y="5552694"/>
            <a:ext cx="430962" cy="1"/>
          </a:xfrm>
          <a:prstGeom prst="line">
            <a:avLst/>
          </a:prstGeom>
          <a:ln w="31750">
            <a:solidFill>
              <a:srgbClr val="00ADEE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830521" y="5266944"/>
            <a:ext cx="1" cy="270510"/>
          </a:xfrm>
          <a:prstGeom prst="line">
            <a:avLst/>
          </a:prstGeom>
          <a:ln w="32423">
            <a:solidFill>
              <a:srgbClr val="00ADEE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814945" y="5251703"/>
            <a:ext cx="430962" cy="1"/>
          </a:xfrm>
          <a:prstGeom prst="line">
            <a:avLst/>
          </a:prstGeom>
          <a:ln w="31750">
            <a:solidFill>
              <a:srgbClr val="00ADEE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1230458" y="5266842"/>
            <a:ext cx="1" cy="270980"/>
          </a:xfrm>
          <a:prstGeom prst="line">
            <a:avLst/>
          </a:prstGeom>
          <a:ln w="32169">
            <a:solidFill>
              <a:srgbClr val="00ADEE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1120674" y="5792613"/>
            <a:ext cx="131391" cy="69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22" y="0"/>
                </a:moveTo>
                <a:lnTo>
                  <a:pt x="5591" y="1893"/>
                </a:lnTo>
                <a:lnTo>
                  <a:pt x="699" y="9521"/>
                </a:lnTo>
                <a:lnTo>
                  <a:pt x="0" y="17071"/>
                </a:lnTo>
                <a:lnTo>
                  <a:pt x="331" y="21600"/>
                </a:lnTo>
                <a:lnTo>
                  <a:pt x="21600" y="21600"/>
                </a:lnTo>
                <a:lnTo>
                  <a:pt x="21599" y="21154"/>
                </a:lnTo>
                <a:lnTo>
                  <a:pt x="21576" y="17979"/>
                </a:lnTo>
                <a:lnTo>
                  <a:pt x="21557" y="13042"/>
                </a:lnTo>
                <a:lnTo>
                  <a:pt x="15796" y="1382"/>
                </a:lnTo>
                <a:lnTo>
                  <a:pt x="13987" y="434"/>
                </a:lnTo>
                <a:lnTo>
                  <a:pt x="12022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807767" y="5792639"/>
            <a:ext cx="129966" cy="69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39" y="0"/>
                </a:moveTo>
                <a:lnTo>
                  <a:pt x="3485" y="3793"/>
                </a:lnTo>
                <a:lnTo>
                  <a:pt x="0" y="13691"/>
                </a:lnTo>
                <a:lnTo>
                  <a:pt x="3" y="20011"/>
                </a:lnTo>
                <a:lnTo>
                  <a:pt x="16" y="21600"/>
                </a:lnTo>
                <a:lnTo>
                  <a:pt x="21600" y="20011"/>
                </a:lnTo>
                <a:lnTo>
                  <a:pt x="20589" y="8012"/>
                </a:lnTo>
                <a:lnTo>
                  <a:pt x="13685" y="416"/>
                </a:lnTo>
                <a:lnTo>
                  <a:pt x="11639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961628" y="5792863"/>
            <a:ext cx="129994" cy="69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57" y="0"/>
                </a:moveTo>
                <a:lnTo>
                  <a:pt x="3698" y="3641"/>
                </a:lnTo>
                <a:lnTo>
                  <a:pt x="12" y="13681"/>
                </a:lnTo>
                <a:lnTo>
                  <a:pt x="0" y="17610"/>
                </a:lnTo>
                <a:lnTo>
                  <a:pt x="39" y="21600"/>
                </a:lnTo>
                <a:lnTo>
                  <a:pt x="21600" y="21600"/>
                </a:lnTo>
                <a:lnTo>
                  <a:pt x="21598" y="20753"/>
                </a:lnTo>
                <a:lnTo>
                  <a:pt x="19655" y="6133"/>
                </a:lnTo>
                <a:lnTo>
                  <a:pt x="13950" y="449"/>
                </a:lnTo>
                <a:lnTo>
                  <a:pt x="11957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640347" y="5792353"/>
            <a:ext cx="131606" cy="69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64" y="0"/>
                </a:moveTo>
                <a:lnTo>
                  <a:pt x="4981" y="2253"/>
                </a:lnTo>
                <a:lnTo>
                  <a:pt x="104" y="13414"/>
                </a:lnTo>
                <a:lnTo>
                  <a:pt x="0" y="17332"/>
                </a:lnTo>
                <a:lnTo>
                  <a:pt x="364" y="21600"/>
                </a:lnTo>
                <a:lnTo>
                  <a:pt x="21586" y="21600"/>
                </a:lnTo>
                <a:lnTo>
                  <a:pt x="21586" y="19267"/>
                </a:lnTo>
                <a:lnTo>
                  <a:pt x="21542" y="17118"/>
                </a:lnTo>
                <a:lnTo>
                  <a:pt x="21600" y="14652"/>
                </a:lnTo>
                <a:lnTo>
                  <a:pt x="17014" y="2481"/>
                </a:lnTo>
                <a:lnTo>
                  <a:pt x="13400" y="287"/>
                </a:lnTo>
                <a:lnTo>
                  <a:pt x="11464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1275703" y="5792539"/>
            <a:ext cx="129806" cy="69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70" y="0"/>
                </a:moveTo>
                <a:lnTo>
                  <a:pt x="3447" y="3784"/>
                </a:lnTo>
                <a:lnTo>
                  <a:pt x="0" y="13710"/>
                </a:lnTo>
                <a:lnTo>
                  <a:pt x="12" y="20014"/>
                </a:lnTo>
                <a:lnTo>
                  <a:pt x="26" y="21600"/>
                </a:lnTo>
                <a:lnTo>
                  <a:pt x="21600" y="20014"/>
                </a:lnTo>
                <a:lnTo>
                  <a:pt x="20613" y="8131"/>
                </a:lnTo>
                <a:lnTo>
                  <a:pt x="13624" y="419"/>
                </a:lnTo>
                <a:lnTo>
                  <a:pt x="11570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1300574" y="5704997"/>
            <a:ext cx="79882" cy="79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934" y="0"/>
                </a:moveTo>
                <a:lnTo>
                  <a:pt x="4003" y="1546"/>
                </a:lnTo>
                <a:lnTo>
                  <a:pt x="1806" y="4235"/>
                </a:lnTo>
                <a:lnTo>
                  <a:pt x="440" y="8025"/>
                </a:lnTo>
                <a:lnTo>
                  <a:pt x="0" y="12876"/>
                </a:lnTo>
                <a:lnTo>
                  <a:pt x="1188" y="16352"/>
                </a:lnTo>
                <a:lnTo>
                  <a:pt x="3583" y="19113"/>
                </a:lnTo>
                <a:lnTo>
                  <a:pt x="6938" y="20936"/>
                </a:lnTo>
                <a:lnTo>
                  <a:pt x="11007" y="21600"/>
                </a:lnTo>
                <a:lnTo>
                  <a:pt x="14277" y="21294"/>
                </a:lnTo>
                <a:lnTo>
                  <a:pt x="17524" y="19969"/>
                </a:lnTo>
                <a:lnTo>
                  <a:pt x="19806" y="17521"/>
                </a:lnTo>
                <a:lnTo>
                  <a:pt x="21155" y="13871"/>
                </a:lnTo>
                <a:lnTo>
                  <a:pt x="21600" y="8938"/>
                </a:lnTo>
                <a:lnTo>
                  <a:pt x="20737" y="6006"/>
                </a:lnTo>
                <a:lnTo>
                  <a:pt x="18773" y="3474"/>
                </a:lnTo>
                <a:lnTo>
                  <a:pt x="15773" y="1516"/>
                </a:lnTo>
                <a:lnTo>
                  <a:pt x="11805" y="300"/>
                </a:lnTo>
                <a:lnTo>
                  <a:pt x="6934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988067" y="5703682"/>
            <a:ext cx="78497" cy="80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56" y="0"/>
                </a:moveTo>
                <a:lnTo>
                  <a:pt x="220" y="9467"/>
                </a:lnTo>
                <a:lnTo>
                  <a:pt x="0" y="14683"/>
                </a:lnTo>
                <a:lnTo>
                  <a:pt x="1656" y="17522"/>
                </a:lnTo>
                <a:lnTo>
                  <a:pt x="4429" y="19729"/>
                </a:lnTo>
                <a:lnTo>
                  <a:pt x="8267" y="21142"/>
                </a:lnTo>
                <a:lnTo>
                  <a:pt x="13114" y="21600"/>
                </a:lnTo>
                <a:lnTo>
                  <a:pt x="16840" y="20508"/>
                </a:lnTo>
                <a:lnTo>
                  <a:pt x="19483" y="18311"/>
                </a:lnTo>
                <a:lnTo>
                  <a:pt x="21063" y="14989"/>
                </a:lnTo>
                <a:lnTo>
                  <a:pt x="21600" y="10522"/>
                </a:lnTo>
                <a:lnTo>
                  <a:pt x="21164" y="7587"/>
                </a:lnTo>
                <a:lnTo>
                  <a:pt x="19516" y="4497"/>
                </a:lnTo>
                <a:lnTo>
                  <a:pt x="16792" y="2087"/>
                </a:lnTo>
                <a:lnTo>
                  <a:pt x="13152" y="531"/>
                </a:lnTo>
                <a:lnTo>
                  <a:pt x="8756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832604" y="5703999"/>
            <a:ext cx="78266" cy="80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99" y="0"/>
                </a:moveTo>
                <a:lnTo>
                  <a:pt x="4918" y="1190"/>
                </a:lnTo>
                <a:lnTo>
                  <a:pt x="2326" y="3564"/>
                </a:lnTo>
                <a:lnTo>
                  <a:pt x="645" y="6984"/>
                </a:lnTo>
                <a:lnTo>
                  <a:pt x="0" y="11312"/>
                </a:lnTo>
                <a:lnTo>
                  <a:pt x="305" y="13953"/>
                </a:lnTo>
                <a:lnTo>
                  <a:pt x="1767" y="17012"/>
                </a:lnTo>
                <a:lnTo>
                  <a:pt x="4370" y="19418"/>
                </a:lnTo>
                <a:lnTo>
                  <a:pt x="8042" y="21004"/>
                </a:lnTo>
                <a:lnTo>
                  <a:pt x="12714" y="21600"/>
                </a:lnTo>
                <a:lnTo>
                  <a:pt x="16125" y="20891"/>
                </a:lnTo>
                <a:lnTo>
                  <a:pt x="18704" y="19224"/>
                </a:lnTo>
                <a:lnTo>
                  <a:pt x="20467" y="16451"/>
                </a:lnTo>
                <a:lnTo>
                  <a:pt x="21427" y="12424"/>
                </a:lnTo>
                <a:lnTo>
                  <a:pt x="21600" y="6996"/>
                </a:lnTo>
                <a:lnTo>
                  <a:pt x="19822" y="4224"/>
                </a:lnTo>
                <a:lnTo>
                  <a:pt x="16934" y="2013"/>
                </a:lnTo>
                <a:lnTo>
                  <a:pt x="13053" y="545"/>
                </a:lnTo>
                <a:lnTo>
                  <a:pt x="8299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1147144" y="5705021"/>
            <a:ext cx="79705" cy="79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918" y="0"/>
                </a:moveTo>
                <a:lnTo>
                  <a:pt x="4005" y="1548"/>
                </a:lnTo>
                <a:lnTo>
                  <a:pt x="1810" y="4241"/>
                </a:lnTo>
                <a:lnTo>
                  <a:pt x="439" y="8043"/>
                </a:lnTo>
                <a:lnTo>
                  <a:pt x="0" y="12920"/>
                </a:lnTo>
                <a:lnTo>
                  <a:pt x="1218" y="16429"/>
                </a:lnTo>
                <a:lnTo>
                  <a:pt x="3607" y="19174"/>
                </a:lnTo>
                <a:lnTo>
                  <a:pt x="6958" y="20961"/>
                </a:lnTo>
                <a:lnTo>
                  <a:pt x="11063" y="21600"/>
                </a:lnTo>
                <a:lnTo>
                  <a:pt x="14272" y="21300"/>
                </a:lnTo>
                <a:lnTo>
                  <a:pt x="17532" y="19983"/>
                </a:lnTo>
                <a:lnTo>
                  <a:pt x="19822" y="17542"/>
                </a:lnTo>
                <a:lnTo>
                  <a:pt x="21169" y="13895"/>
                </a:lnTo>
                <a:lnTo>
                  <a:pt x="21600" y="8962"/>
                </a:lnTo>
                <a:lnTo>
                  <a:pt x="20722" y="5983"/>
                </a:lnTo>
                <a:lnTo>
                  <a:pt x="18757" y="3434"/>
                </a:lnTo>
                <a:lnTo>
                  <a:pt x="15762" y="1478"/>
                </a:lnTo>
                <a:lnTo>
                  <a:pt x="11796" y="279"/>
                </a:lnTo>
                <a:lnTo>
                  <a:pt x="6918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666885" y="5705049"/>
            <a:ext cx="79952" cy="79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931" y="0"/>
                </a:moveTo>
                <a:lnTo>
                  <a:pt x="4008" y="1565"/>
                </a:lnTo>
                <a:lnTo>
                  <a:pt x="1809" y="4266"/>
                </a:lnTo>
                <a:lnTo>
                  <a:pt x="437" y="8051"/>
                </a:lnTo>
                <a:lnTo>
                  <a:pt x="0" y="12869"/>
                </a:lnTo>
                <a:lnTo>
                  <a:pt x="1203" y="16339"/>
                </a:lnTo>
                <a:lnTo>
                  <a:pt x="3608" y="19105"/>
                </a:lnTo>
                <a:lnTo>
                  <a:pt x="6960" y="20936"/>
                </a:lnTo>
                <a:lnTo>
                  <a:pt x="11003" y="21600"/>
                </a:lnTo>
                <a:lnTo>
                  <a:pt x="14374" y="21275"/>
                </a:lnTo>
                <a:lnTo>
                  <a:pt x="17606" y="19928"/>
                </a:lnTo>
                <a:lnTo>
                  <a:pt x="19866" y="17468"/>
                </a:lnTo>
                <a:lnTo>
                  <a:pt x="21186" y="13819"/>
                </a:lnTo>
                <a:lnTo>
                  <a:pt x="21600" y="8906"/>
                </a:lnTo>
                <a:lnTo>
                  <a:pt x="20748" y="5991"/>
                </a:lnTo>
                <a:lnTo>
                  <a:pt x="18788" y="3468"/>
                </a:lnTo>
                <a:lnTo>
                  <a:pt x="15787" y="1511"/>
                </a:lnTo>
                <a:lnTo>
                  <a:pt x="11813" y="297"/>
                </a:lnTo>
                <a:lnTo>
                  <a:pt x="6931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747093" y="5659208"/>
            <a:ext cx="73068" cy="74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05" y="0"/>
                </a:moveTo>
                <a:lnTo>
                  <a:pt x="4588" y="1354"/>
                </a:lnTo>
                <a:lnTo>
                  <a:pt x="2019" y="4002"/>
                </a:lnTo>
                <a:lnTo>
                  <a:pt x="442" y="7815"/>
                </a:lnTo>
                <a:lnTo>
                  <a:pt x="0" y="12667"/>
                </a:lnTo>
                <a:lnTo>
                  <a:pt x="1208" y="16322"/>
                </a:lnTo>
                <a:lnTo>
                  <a:pt x="3786" y="19197"/>
                </a:lnTo>
                <a:lnTo>
                  <a:pt x="7426" y="21040"/>
                </a:lnTo>
                <a:lnTo>
                  <a:pt x="11819" y="21600"/>
                </a:lnTo>
                <a:lnTo>
                  <a:pt x="15286" y="21094"/>
                </a:lnTo>
                <a:lnTo>
                  <a:pt x="18337" y="19528"/>
                </a:lnTo>
                <a:lnTo>
                  <a:pt x="20406" y="16781"/>
                </a:lnTo>
                <a:lnTo>
                  <a:pt x="21493" y="12722"/>
                </a:lnTo>
                <a:lnTo>
                  <a:pt x="21600" y="7219"/>
                </a:lnTo>
                <a:lnTo>
                  <a:pt x="19856" y="4206"/>
                </a:lnTo>
                <a:lnTo>
                  <a:pt x="16868" y="1845"/>
                </a:lnTo>
                <a:lnTo>
                  <a:pt x="12848" y="366"/>
                </a:lnTo>
                <a:lnTo>
                  <a:pt x="8005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1225749" y="5650341"/>
            <a:ext cx="74016" cy="74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18" y="0"/>
                </a:moveTo>
                <a:lnTo>
                  <a:pt x="5259" y="1021"/>
                </a:lnTo>
                <a:lnTo>
                  <a:pt x="2423" y="3429"/>
                </a:lnTo>
                <a:lnTo>
                  <a:pt x="629" y="7097"/>
                </a:lnTo>
                <a:lnTo>
                  <a:pt x="0" y="11897"/>
                </a:lnTo>
                <a:lnTo>
                  <a:pt x="899" y="15769"/>
                </a:lnTo>
                <a:lnTo>
                  <a:pt x="3251" y="18844"/>
                </a:lnTo>
                <a:lnTo>
                  <a:pt x="6773" y="20871"/>
                </a:lnTo>
                <a:lnTo>
                  <a:pt x="11184" y="21600"/>
                </a:lnTo>
                <a:lnTo>
                  <a:pt x="13679" y="21424"/>
                </a:lnTo>
                <a:lnTo>
                  <a:pt x="17227" y="20215"/>
                </a:lnTo>
                <a:lnTo>
                  <a:pt x="19722" y="17751"/>
                </a:lnTo>
                <a:lnTo>
                  <a:pt x="21176" y="13905"/>
                </a:lnTo>
                <a:lnTo>
                  <a:pt x="21600" y="8550"/>
                </a:lnTo>
                <a:lnTo>
                  <a:pt x="20205" y="5123"/>
                </a:lnTo>
                <a:lnTo>
                  <a:pt x="17504" y="2406"/>
                </a:lnTo>
                <a:lnTo>
                  <a:pt x="13705" y="624"/>
                </a:lnTo>
                <a:lnTo>
                  <a:pt x="9018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912846" y="5646378"/>
            <a:ext cx="73515" cy="74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03" y="0"/>
                </a:moveTo>
                <a:lnTo>
                  <a:pt x="5072" y="1196"/>
                </a:lnTo>
                <a:lnTo>
                  <a:pt x="2483" y="3725"/>
                </a:lnTo>
                <a:lnTo>
                  <a:pt x="754" y="7533"/>
                </a:lnTo>
                <a:lnTo>
                  <a:pt x="0" y="12567"/>
                </a:lnTo>
                <a:lnTo>
                  <a:pt x="1156" y="16105"/>
                </a:lnTo>
                <a:lnTo>
                  <a:pt x="3569" y="19041"/>
                </a:lnTo>
                <a:lnTo>
                  <a:pt x="7023" y="20998"/>
                </a:lnTo>
                <a:lnTo>
                  <a:pt x="11302" y="21600"/>
                </a:lnTo>
                <a:lnTo>
                  <a:pt x="14038" y="21419"/>
                </a:lnTo>
                <a:lnTo>
                  <a:pt x="17351" y="20178"/>
                </a:lnTo>
                <a:lnTo>
                  <a:pt x="19736" y="17647"/>
                </a:lnTo>
                <a:lnTo>
                  <a:pt x="21163" y="13684"/>
                </a:lnTo>
                <a:lnTo>
                  <a:pt x="21600" y="8144"/>
                </a:lnTo>
                <a:lnTo>
                  <a:pt x="20102" y="4880"/>
                </a:lnTo>
                <a:lnTo>
                  <a:pt x="17361" y="2329"/>
                </a:lnTo>
                <a:lnTo>
                  <a:pt x="13440" y="651"/>
                </a:lnTo>
                <a:lnTo>
                  <a:pt x="8403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703890" y="5216550"/>
            <a:ext cx="79642" cy="51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2" y="0"/>
                </a:moveTo>
                <a:lnTo>
                  <a:pt x="1581" y="903"/>
                </a:lnTo>
                <a:lnTo>
                  <a:pt x="768" y="1705"/>
                </a:lnTo>
                <a:lnTo>
                  <a:pt x="0" y="4693"/>
                </a:lnTo>
                <a:lnTo>
                  <a:pt x="837" y="5917"/>
                </a:lnTo>
                <a:lnTo>
                  <a:pt x="19182" y="21600"/>
                </a:lnTo>
                <a:lnTo>
                  <a:pt x="20460" y="21146"/>
                </a:lnTo>
                <a:lnTo>
                  <a:pt x="21600" y="17666"/>
                </a:lnTo>
                <a:lnTo>
                  <a:pt x="21135" y="15854"/>
                </a:lnTo>
                <a:lnTo>
                  <a:pt x="3530" y="801"/>
                </a:lnTo>
                <a:lnTo>
                  <a:pt x="2996" y="551"/>
                </a:lnTo>
                <a:lnTo>
                  <a:pt x="2132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1273693" y="5533380"/>
            <a:ext cx="78563" cy="52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84" y="0"/>
                </a:moveTo>
                <a:lnTo>
                  <a:pt x="1376" y="300"/>
                </a:lnTo>
                <a:lnTo>
                  <a:pt x="0" y="3775"/>
                </a:lnTo>
                <a:lnTo>
                  <a:pt x="489" y="5576"/>
                </a:lnTo>
                <a:lnTo>
                  <a:pt x="15248" y="17876"/>
                </a:lnTo>
                <a:lnTo>
                  <a:pt x="18325" y="20368"/>
                </a:lnTo>
                <a:lnTo>
                  <a:pt x="19903" y="21600"/>
                </a:lnTo>
                <a:lnTo>
                  <a:pt x="21565" y="20194"/>
                </a:lnTo>
                <a:lnTo>
                  <a:pt x="21600" y="16982"/>
                </a:lnTo>
                <a:lnTo>
                  <a:pt x="21254" y="16434"/>
                </a:lnTo>
                <a:lnTo>
                  <a:pt x="20765" y="15202"/>
                </a:lnTo>
                <a:lnTo>
                  <a:pt x="2584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1273861" y="5212038"/>
            <a:ext cx="75515" cy="53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60" y="0"/>
                </a:moveTo>
                <a:lnTo>
                  <a:pt x="14127" y="4725"/>
                </a:lnTo>
                <a:lnTo>
                  <a:pt x="381" y="16272"/>
                </a:lnTo>
                <a:lnTo>
                  <a:pt x="0" y="18223"/>
                </a:lnTo>
                <a:lnTo>
                  <a:pt x="1511" y="21368"/>
                </a:lnTo>
                <a:lnTo>
                  <a:pt x="2641" y="21600"/>
                </a:lnTo>
                <a:lnTo>
                  <a:pt x="17210" y="9420"/>
                </a:lnTo>
                <a:lnTo>
                  <a:pt x="20935" y="6249"/>
                </a:lnTo>
                <a:lnTo>
                  <a:pt x="21302" y="5143"/>
                </a:lnTo>
                <a:lnTo>
                  <a:pt x="21542" y="4721"/>
                </a:lnTo>
                <a:lnTo>
                  <a:pt x="21600" y="1452"/>
                </a:lnTo>
                <a:lnTo>
                  <a:pt x="19860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715675" y="5549798"/>
            <a:ext cx="67755" cy="55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61" y="0"/>
                </a:moveTo>
                <a:lnTo>
                  <a:pt x="15050" y="3053"/>
                </a:lnTo>
                <a:lnTo>
                  <a:pt x="457" y="16710"/>
                </a:lnTo>
                <a:lnTo>
                  <a:pt x="0" y="18033"/>
                </a:lnTo>
                <a:lnTo>
                  <a:pt x="992" y="20307"/>
                </a:lnTo>
                <a:lnTo>
                  <a:pt x="1866" y="20900"/>
                </a:lnTo>
                <a:lnTo>
                  <a:pt x="2498" y="21600"/>
                </a:lnTo>
                <a:lnTo>
                  <a:pt x="3376" y="21131"/>
                </a:lnTo>
                <a:lnTo>
                  <a:pt x="3988" y="20964"/>
                </a:lnTo>
                <a:lnTo>
                  <a:pt x="16906" y="8893"/>
                </a:lnTo>
                <a:lnTo>
                  <a:pt x="21446" y="4593"/>
                </a:lnTo>
                <a:lnTo>
                  <a:pt x="21600" y="2842"/>
                </a:lnTo>
                <a:lnTo>
                  <a:pt x="19814" y="123"/>
                </a:lnTo>
                <a:lnTo>
                  <a:pt x="18361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708756" y="5470106"/>
            <a:ext cx="74689" cy="41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6" y="0"/>
                </a:moveTo>
                <a:lnTo>
                  <a:pt x="1579" y="13387"/>
                </a:lnTo>
                <a:lnTo>
                  <a:pt x="962" y="13699"/>
                </a:lnTo>
                <a:lnTo>
                  <a:pt x="433" y="15635"/>
                </a:lnTo>
                <a:lnTo>
                  <a:pt x="0" y="17351"/>
                </a:lnTo>
                <a:lnTo>
                  <a:pt x="448" y="19817"/>
                </a:lnTo>
                <a:lnTo>
                  <a:pt x="1370" y="20702"/>
                </a:lnTo>
                <a:lnTo>
                  <a:pt x="1895" y="21600"/>
                </a:lnTo>
                <a:lnTo>
                  <a:pt x="2729" y="21115"/>
                </a:lnTo>
                <a:lnTo>
                  <a:pt x="3203" y="20902"/>
                </a:lnTo>
                <a:lnTo>
                  <a:pt x="20968" y="7448"/>
                </a:lnTo>
                <a:lnTo>
                  <a:pt x="21600" y="5407"/>
                </a:lnTo>
                <a:lnTo>
                  <a:pt x="20586" y="671"/>
                </a:lnTo>
                <a:lnTo>
                  <a:pt x="19286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1274141" y="5303163"/>
            <a:ext cx="75972" cy="415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5" y="0"/>
                </a:moveTo>
                <a:lnTo>
                  <a:pt x="4625" y="11206"/>
                </a:lnTo>
                <a:lnTo>
                  <a:pt x="3094" y="12334"/>
                </a:lnTo>
                <a:lnTo>
                  <a:pt x="509" y="14446"/>
                </a:lnTo>
                <a:lnTo>
                  <a:pt x="0" y="16214"/>
                </a:lnTo>
                <a:lnTo>
                  <a:pt x="729" y="19514"/>
                </a:lnTo>
                <a:lnTo>
                  <a:pt x="1560" y="20531"/>
                </a:lnTo>
                <a:lnTo>
                  <a:pt x="2098" y="21600"/>
                </a:lnTo>
                <a:lnTo>
                  <a:pt x="2979" y="21052"/>
                </a:lnTo>
                <a:lnTo>
                  <a:pt x="3488" y="20788"/>
                </a:lnTo>
                <a:lnTo>
                  <a:pt x="20965" y="7444"/>
                </a:lnTo>
                <a:lnTo>
                  <a:pt x="21600" y="5451"/>
                </a:lnTo>
                <a:lnTo>
                  <a:pt x="20437" y="607"/>
                </a:lnTo>
                <a:lnTo>
                  <a:pt x="19285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1212684" y="5155838"/>
            <a:ext cx="60046" cy="59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3" y="0"/>
                </a:moveTo>
                <a:lnTo>
                  <a:pt x="4213" y="12893"/>
                </a:lnTo>
                <a:lnTo>
                  <a:pt x="0" y="18369"/>
                </a:lnTo>
                <a:lnTo>
                  <a:pt x="365" y="20167"/>
                </a:lnTo>
                <a:lnTo>
                  <a:pt x="1571" y="20749"/>
                </a:lnTo>
                <a:lnTo>
                  <a:pt x="2508" y="21600"/>
                </a:lnTo>
                <a:lnTo>
                  <a:pt x="3728" y="20739"/>
                </a:lnTo>
                <a:lnTo>
                  <a:pt x="4728" y="20204"/>
                </a:lnTo>
                <a:lnTo>
                  <a:pt x="21408" y="4133"/>
                </a:lnTo>
                <a:lnTo>
                  <a:pt x="21600" y="2522"/>
                </a:lnTo>
                <a:lnTo>
                  <a:pt x="19033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1281040" y="5461999"/>
            <a:ext cx="68695" cy="30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12" y="0"/>
                </a:moveTo>
                <a:lnTo>
                  <a:pt x="1793" y="1120"/>
                </a:lnTo>
                <a:lnTo>
                  <a:pt x="894" y="2302"/>
                </a:lnTo>
                <a:lnTo>
                  <a:pt x="0" y="6382"/>
                </a:lnTo>
                <a:lnTo>
                  <a:pt x="455" y="8729"/>
                </a:lnTo>
                <a:lnTo>
                  <a:pt x="1941" y="10747"/>
                </a:lnTo>
                <a:lnTo>
                  <a:pt x="2460" y="11138"/>
                </a:lnTo>
                <a:lnTo>
                  <a:pt x="19472" y="21600"/>
                </a:lnTo>
                <a:lnTo>
                  <a:pt x="20765" y="20374"/>
                </a:lnTo>
                <a:lnTo>
                  <a:pt x="21600" y="13805"/>
                </a:lnTo>
                <a:lnTo>
                  <a:pt x="20721" y="11173"/>
                </a:lnTo>
                <a:lnTo>
                  <a:pt x="3694" y="657"/>
                </a:lnTo>
                <a:lnTo>
                  <a:pt x="3231" y="471"/>
                </a:lnTo>
                <a:lnTo>
                  <a:pt x="2312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714722" y="5314941"/>
            <a:ext cx="68619" cy="31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59" y="0"/>
                </a:moveTo>
                <a:lnTo>
                  <a:pt x="1691" y="1690"/>
                </a:lnTo>
                <a:lnTo>
                  <a:pt x="760" y="3155"/>
                </a:lnTo>
                <a:lnTo>
                  <a:pt x="0" y="7627"/>
                </a:lnTo>
                <a:lnTo>
                  <a:pt x="619" y="9959"/>
                </a:lnTo>
                <a:lnTo>
                  <a:pt x="2037" y="10971"/>
                </a:lnTo>
                <a:lnTo>
                  <a:pt x="4889" y="12783"/>
                </a:lnTo>
                <a:lnTo>
                  <a:pt x="19433" y="21600"/>
                </a:lnTo>
                <a:lnTo>
                  <a:pt x="20720" y="20412"/>
                </a:lnTo>
                <a:lnTo>
                  <a:pt x="21600" y="13998"/>
                </a:lnTo>
                <a:lnTo>
                  <a:pt x="20844" y="11632"/>
                </a:lnTo>
                <a:lnTo>
                  <a:pt x="18949" y="10341"/>
                </a:lnTo>
                <a:lnTo>
                  <a:pt x="18833" y="10271"/>
                </a:lnTo>
                <a:lnTo>
                  <a:pt x="18729" y="10141"/>
                </a:lnTo>
                <a:lnTo>
                  <a:pt x="3790" y="1144"/>
                </a:lnTo>
                <a:lnTo>
                  <a:pt x="3270" y="919"/>
                </a:lnTo>
                <a:lnTo>
                  <a:pt x="2754" y="659"/>
                </a:lnTo>
                <a:lnTo>
                  <a:pt x="2359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811290" y="5150015"/>
            <a:ext cx="44806" cy="60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71" y="0"/>
                </a:moveTo>
                <a:lnTo>
                  <a:pt x="294" y="1847"/>
                </a:lnTo>
                <a:lnTo>
                  <a:pt x="0" y="3420"/>
                </a:lnTo>
                <a:lnTo>
                  <a:pt x="7882" y="12162"/>
                </a:lnTo>
                <a:lnTo>
                  <a:pt x="11300" y="15900"/>
                </a:lnTo>
                <a:lnTo>
                  <a:pt x="15447" y="20370"/>
                </a:lnTo>
                <a:lnTo>
                  <a:pt x="16720" y="20830"/>
                </a:lnTo>
                <a:lnTo>
                  <a:pt x="18024" y="21600"/>
                </a:lnTo>
                <a:lnTo>
                  <a:pt x="19328" y="20879"/>
                </a:lnTo>
                <a:lnTo>
                  <a:pt x="20963" y="20438"/>
                </a:lnTo>
                <a:lnTo>
                  <a:pt x="21600" y="18716"/>
                </a:lnTo>
                <a:lnTo>
                  <a:pt x="21423" y="17288"/>
                </a:lnTo>
                <a:lnTo>
                  <a:pt x="17949" y="13307"/>
                </a:lnTo>
                <a:lnTo>
                  <a:pt x="14569" y="9550"/>
                </a:lnTo>
                <a:lnTo>
                  <a:pt x="6159" y="392"/>
                </a:lnTo>
                <a:lnTo>
                  <a:pt x="4071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718576" y="5397682"/>
            <a:ext cx="64237" cy="21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41" y="0"/>
                </a:moveTo>
                <a:lnTo>
                  <a:pt x="15243" y="1623"/>
                </a:lnTo>
                <a:lnTo>
                  <a:pt x="910" y="6950"/>
                </a:lnTo>
                <a:lnTo>
                  <a:pt x="0" y="10672"/>
                </a:lnTo>
                <a:lnTo>
                  <a:pt x="508" y="19745"/>
                </a:lnTo>
                <a:lnTo>
                  <a:pt x="1571" y="21600"/>
                </a:lnTo>
                <a:lnTo>
                  <a:pt x="3399" y="21537"/>
                </a:lnTo>
                <a:lnTo>
                  <a:pt x="3715" y="21334"/>
                </a:lnTo>
                <a:lnTo>
                  <a:pt x="4027" y="21219"/>
                </a:lnTo>
                <a:lnTo>
                  <a:pt x="4141" y="21219"/>
                </a:lnTo>
                <a:lnTo>
                  <a:pt x="20673" y="15120"/>
                </a:lnTo>
                <a:lnTo>
                  <a:pt x="21600" y="11702"/>
                </a:lnTo>
                <a:lnTo>
                  <a:pt x="21156" y="2490"/>
                </a:lnTo>
                <a:lnTo>
                  <a:pt x="20041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1281502" y="5395728"/>
            <a:ext cx="63805" cy="21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11" y="0"/>
                </a:moveTo>
                <a:lnTo>
                  <a:pt x="18036" y="203"/>
                </a:lnTo>
                <a:lnTo>
                  <a:pt x="898" y="6582"/>
                </a:lnTo>
                <a:lnTo>
                  <a:pt x="0" y="10223"/>
                </a:lnTo>
                <a:lnTo>
                  <a:pt x="533" y="19253"/>
                </a:lnTo>
                <a:lnTo>
                  <a:pt x="1595" y="21600"/>
                </a:lnTo>
                <a:lnTo>
                  <a:pt x="20654" y="14776"/>
                </a:lnTo>
                <a:lnTo>
                  <a:pt x="21600" y="11972"/>
                </a:lnTo>
                <a:lnTo>
                  <a:pt x="21553" y="2789"/>
                </a:lnTo>
                <a:lnTo>
                  <a:pt x="20211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1029817" y="5152883"/>
            <a:ext cx="15329" cy="57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29" y="0"/>
                </a:moveTo>
                <a:lnTo>
                  <a:pt x="0" y="1131"/>
                </a:lnTo>
                <a:lnTo>
                  <a:pt x="0" y="20359"/>
                </a:lnTo>
                <a:lnTo>
                  <a:pt x="4295" y="21600"/>
                </a:lnTo>
                <a:lnTo>
                  <a:pt x="17574" y="21505"/>
                </a:lnTo>
                <a:lnTo>
                  <a:pt x="21439" y="20230"/>
                </a:lnTo>
                <a:lnTo>
                  <a:pt x="21600" y="5978"/>
                </a:lnTo>
                <a:lnTo>
                  <a:pt x="21421" y="1170"/>
                </a:lnTo>
                <a:lnTo>
                  <a:pt x="17788" y="33"/>
                </a:lnTo>
                <a:lnTo>
                  <a:pt x="3829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1125038" y="5164004"/>
            <a:ext cx="40094" cy="466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25" y="0"/>
                </a:moveTo>
                <a:lnTo>
                  <a:pt x="15381" y="82"/>
                </a:lnTo>
                <a:lnTo>
                  <a:pt x="14943" y="323"/>
                </a:lnTo>
                <a:lnTo>
                  <a:pt x="13677" y="676"/>
                </a:lnTo>
                <a:lnTo>
                  <a:pt x="9138" y="6004"/>
                </a:lnTo>
                <a:lnTo>
                  <a:pt x="5166" y="10787"/>
                </a:lnTo>
                <a:lnTo>
                  <a:pt x="1273" y="15618"/>
                </a:lnTo>
                <a:lnTo>
                  <a:pt x="0" y="17217"/>
                </a:lnTo>
                <a:lnTo>
                  <a:pt x="260" y="18985"/>
                </a:lnTo>
                <a:lnTo>
                  <a:pt x="4160" y="21600"/>
                </a:lnTo>
                <a:lnTo>
                  <a:pt x="6363" y="21400"/>
                </a:lnTo>
                <a:lnTo>
                  <a:pt x="19732" y="5335"/>
                </a:lnTo>
                <a:lnTo>
                  <a:pt x="21600" y="2902"/>
                </a:lnTo>
                <a:lnTo>
                  <a:pt x="19425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933007" y="5158271"/>
            <a:ext cx="30150" cy="44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13" y="0"/>
                </a:moveTo>
                <a:lnTo>
                  <a:pt x="1737" y="1260"/>
                </a:lnTo>
                <a:lnTo>
                  <a:pt x="0" y="3554"/>
                </a:lnTo>
                <a:lnTo>
                  <a:pt x="3587" y="9163"/>
                </a:lnTo>
                <a:lnTo>
                  <a:pt x="7521" y="14713"/>
                </a:lnTo>
                <a:lnTo>
                  <a:pt x="11773" y="20149"/>
                </a:lnTo>
                <a:lnTo>
                  <a:pt x="12556" y="21102"/>
                </a:lnTo>
                <a:lnTo>
                  <a:pt x="16032" y="21600"/>
                </a:lnTo>
                <a:lnTo>
                  <a:pt x="19598" y="21175"/>
                </a:lnTo>
                <a:lnTo>
                  <a:pt x="20790" y="19540"/>
                </a:lnTo>
                <a:lnTo>
                  <a:pt x="21600" y="18950"/>
                </a:lnTo>
                <a:lnTo>
                  <a:pt x="9317" y="1113"/>
                </a:lnTo>
                <a:lnTo>
                  <a:pt x="8698" y="350"/>
                </a:lnTo>
                <a:lnTo>
                  <a:pt x="4713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254" name="Group 254"/>
          <p:cNvGrpSpPr/>
          <p:nvPr/>
        </p:nvGrpSpPr>
        <p:grpSpPr>
          <a:xfrm>
            <a:off x="9518149" y="5785484"/>
            <a:ext cx="559561" cy="707392"/>
            <a:chOff x="0" y="0"/>
            <a:chExt cx="559559" cy="707391"/>
          </a:xfrm>
        </p:grpSpPr>
        <p:sp>
          <p:nvSpPr>
            <p:cNvPr id="252" name="Shape 252"/>
            <p:cNvSpPr/>
            <p:nvPr/>
          </p:nvSpPr>
          <p:spPr>
            <a:xfrm>
              <a:off x="-1" y="-1"/>
              <a:ext cx="421862" cy="70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9" y="0"/>
                  </a:moveTo>
                  <a:lnTo>
                    <a:pt x="14185" y="0"/>
                  </a:lnTo>
                  <a:lnTo>
                    <a:pt x="12093" y="116"/>
                  </a:lnTo>
                  <a:lnTo>
                    <a:pt x="10106" y="349"/>
                  </a:lnTo>
                  <a:lnTo>
                    <a:pt x="8262" y="737"/>
                  </a:lnTo>
                  <a:lnTo>
                    <a:pt x="6095" y="1474"/>
                  </a:lnTo>
                  <a:lnTo>
                    <a:pt x="4077" y="2482"/>
                  </a:lnTo>
                  <a:lnTo>
                    <a:pt x="2490" y="3606"/>
                  </a:lnTo>
                  <a:lnTo>
                    <a:pt x="1311" y="4847"/>
                  </a:lnTo>
                  <a:lnTo>
                    <a:pt x="519" y="6166"/>
                  </a:lnTo>
                  <a:lnTo>
                    <a:pt x="91" y="7601"/>
                  </a:lnTo>
                  <a:lnTo>
                    <a:pt x="0" y="8764"/>
                  </a:lnTo>
                  <a:lnTo>
                    <a:pt x="5" y="9113"/>
                  </a:lnTo>
                  <a:lnTo>
                    <a:pt x="215" y="10509"/>
                  </a:lnTo>
                  <a:lnTo>
                    <a:pt x="875" y="11944"/>
                  </a:lnTo>
                  <a:lnTo>
                    <a:pt x="1996" y="13340"/>
                  </a:lnTo>
                  <a:lnTo>
                    <a:pt x="2344" y="13728"/>
                  </a:lnTo>
                  <a:lnTo>
                    <a:pt x="2716" y="14077"/>
                  </a:lnTo>
                  <a:lnTo>
                    <a:pt x="3114" y="14465"/>
                  </a:lnTo>
                  <a:lnTo>
                    <a:pt x="3467" y="14775"/>
                  </a:lnTo>
                  <a:lnTo>
                    <a:pt x="4547" y="15744"/>
                  </a:lnTo>
                  <a:lnTo>
                    <a:pt x="5273" y="16365"/>
                  </a:lnTo>
                  <a:lnTo>
                    <a:pt x="5637" y="16714"/>
                  </a:lnTo>
                  <a:lnTo>
                    <a:pt x="6670" y="18110"/>
                  </a:lnTo>
                  <a:lnTo>
                    <a:pt x="6948" y="19312"/>
                  </a:lnTo>
                  <a:lnTo>
                    <a:pt x="7086" y="19661"/>
                  </a:lnTo>
                  <a:lnTo>
                    <a:pt x="8473" y="20631"/>
                  </a:lnTo>
                  <a:lnTo>
                    <a:pt x="10687" y="21290"/>
                  </a:lnTo>
                  <a:lnTo>
                    <a:pt x="11269" y="21367"/>
                  </a:lnTo>
                  <a:lnTo>
                    <a:pt x="11867" y="21484"/>
                  </a:lnTo>
                  <a:lnTo>
                    <a:pt x="12485" y="21522"/>
                  </a:lnTo>
                  <a:lnTo>
                    <a:pt x="13123" y="21600"/>
                  </a:lnTo>
                  <a:lnTo>
                    <a:pt x="15185" y="21600"/>
                  </a:lnTo>
                  <a:lnTo>
                    <a:pt x="17821" y="21329"/>
                  </a:lnTo>
                  <a:lnTo>
                    <a:pt x="19629" y="20824"/>
                  </a:lnTo>
                  <a:lnTo>
                    <a:pt x="20358" y="20553"/>
                  </a:lnTo>
                  <a:lnTo>
                    <a:pt x="13631" y="20553"/>
                  </a:lnTo>
                  <a:lnTo>
                    <a:pt x="13000" y="20514"/>
                  </a:lnTo>
                  <a:lnTo>
                    <a:pt x="12375" y="20437"/>
                  </a:lnTo>
                  <a:lnTo>
                    <a:pt x="10547" y="20088"/>
                  </a:lnTo>
                  <a:lnTo>
                    <a:pt x="9952" y="19894"/>
                  </a:lnTo>
                  <a:lnTo>
                    <a:pt x="9651" y="19816"/>
                  </a:lnTo>
                  <a:lnTo>
                    <a:pt x="9356" y="19700"/>
                  </a:lnTo>
                  <a:lnTo>
                    <a:pt x="8949" y="19428"/>
                  </a:lnTo>
                  <a:lnTo>
                    <a:pt x="8781" y="19234"/>
                  </a:lnTo>
                  <a:lnTo>
                    <a:pt x="8762" y="18924"/>
                  </a:lnTo>
                  <a:lnTo>
                    <a:pt x="8698" y="18536"/>
                  </a:lnTo>
                  <a:lnTo>
                    <a:pt x="7984" y="17063"/>
                  </a:lnTo>
                  <a:lnTo>
                    <a:pt x="7021" y="16016"/>
                  </a:lnTo>
                  <a:lnTo>
                    <a:pt x="6684" y="15706"/>
                  </a:lnTo>
                  <a:lnTo>
                    <a:pt x="6340" y="15395"/>
                  </a:lnTo>
                  <a:lnTo>
                    <a:pt x="5989" y="15085"/>
                  </a:lnTo>
                  <a:lnTo>
                    <a:pt x="5266" y="14426"/>
                  </a:lnTo>
                  <a:lnTo>
                    <a:pt x="4893" y="14116"/>
                  </a:lnTo>
                  <a:lnTo>
                    <a:pt x="4511" y="13767"/>
                  </a:lnTo>
                  <a:lnTo>
                    <a:pt x="4121" y="13418"/>
                  </a:lnTo>
                  <a:lnTo>
                    <a:pt x="3775" y="13069"/>
                  </a:lnTo>
                  <a:lnTo>
                    <a:pt x="3451" y="12758"/>
                  </a:lnTo>
                  <a:lnTo>
                    <a:pt x="3149" y="12409"/>
                  </a:lnTo>
                  <a:lnTo>
                    <a:pt x="2398" y="11324"/>
                  </a:lnTo>
                  <a:lnTo>
                    <a:pt x="1822" y="9772"/>
                  </a:lnTo>
                  <a:lnTo>
                    <a:pt x="1731" y="8880"/>
                  </a:lnTo>
                  <a:lnTo>
                    <a:pt x="1735" y="8570"/>
                  </a:lnTo>
                  <a:lnTo>
                    <a:pt x="1957" y="7213"/>
                  </a:lnTo>
                  <a:lnTo>
                    <a:pt x="2639" y="5778"/>
                  </a:lnTo>
                  <a:lnTo>
                    <a:pt x="3767" y="4421"/>
                  </a:lnTo>
                  <a:lnTo>
                    <a:pt x="5338" y="3257"/>
                  </a:lnTo>
                  <a:lnTo>
                    <a:pt x="7347" y="2288"/>
                  </a:lnTo>
                  <a:lnTo>
                    <a:pt x="9792" y="1551"/>
                  </a:lnTo>
                  <a:lnTo>
                    <a:pt x="11682" y="1241"/>
                  </a:lnTo>
                  <a:lnTo>
                    <a:pt x="13623" y="1125"/>
                  </a:lnTo>
                  <a:lnTo>
                    <a:pt x="21600" y="1125"/>
                  </a:lnTo>
                  <a:lnTo>
                    <a:pt x="21252" y="1008"/>
                  </a:lnTo>
                  <a:lnTo>
                    <a:pt x="20661" y="814"/>
                  </a:lnTo>
                  <a:lnTo>
                    <a:pt x="19449" y="504"/>
                  </a:lnTo>
                  <a:lnTo>
                    <a:pt x="18829" y="388"/>
                  </a:lnTo>
                  <a:lnTo>
                    <a:pt x="18201" y="310"/>
                  </a:lnTo>
                  <a:lnTo>
                    <a:pt x="17565" y="194"/>
                  </a:lnTo>
                  <a:lnTo>
                    <a:pt x="16922" y="155"/>
                  </a:lnTo>
                  <a:lnTo>
                    <a:pt x="16272" y="78"/>
                  </a:lnTo>
                  <a:lnTo>
                    <a:pt x="15616" y="39"/>
                  </a:lnTo>
                  <a:lnTo>
                    <a:pt x="14955" y="39"/>
                  </a:lnTo>
                  <a:lnTo>
                    <a:pt x="14289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291327" y="36830"/>
              <a:ext cx="268233" cy="636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11" y="0"/>
                  </a:moveTo>
                  <a:lnTo>
                    <a:pt x="490" y="0"/>
                  </a:lnTo>
                  <a:lnTo>
                    <a:pt x="3360" y="172"/>
                  </a:lnTo>
                  <a:lnTo>
                    <a:pt x="4734" y="302"/>
                  </a:lnTo>
                  <a:lnTo>
                    <a:pt x="8571" y="992"/>
                  </a:lnTo>
                  <a:lnTo>
                    <a:pt x="11921" y="1983"/>
                  </a:lnTo>
                  <a:lnTo>
                    <a:pt x="14702" y="3277"/>
                  </a:lnTo>
                  <a:lnTo>
                    <a:pt x="16833" y="4829"/>
                  </a:lnTo>
                  <a:lnTo>
                    <a:pt x="18232" y="6640"/>
                  </a:lnTo>
                  <a:lnTo>
                    <a:pt x="18696" y="8192"/>
                  </a:lnTo>
                  <a:lnTo>
                    <a:pt x="18713" y="8623"/>
                  </a:lnTo>
                  <a:lnTo>
                    <a:pt x="18685" y="9054"/>
                  </a:lnTo>
                  <a:lnTo>
                    <a:pt x="18122" y="10692"/>
                  </a:lnTo>
                  <a:lnTo>
                    <a:pt x="16857" y="12287"/>
                  </a:lnTo>
                  <a:lnTo>
                    <a:pt x="15463" y="13451"/>
                  </a:lnTo>
                  <a:lnTo>
                    <a:pt x="14915" y="13796"/>
                  </a:lnTo>
                  <a:lnTo>
                    <a:pt x="14326" y="14184"/>
                  </a:lnTo>
                  <a:lnTo>
                    <a:pt x="13805" y="14486"/>
                  </a:lnTo>
                  <a:lnTo>
                    <a:pt x="13280" y="14831"/>
                  </a:lnTo>
                  <a:lnTo>
                    <a:pt x="12746" y="15176"/>
                  </a:lnTo>
                  <a:lnTo>
                    <a:pt x="12200" y="15521"/>
                  </a:lnTo>
                  <a:lnTo>
                    <a:pt x="11638" y="15866"/>
                  </a:lnTo>
                  <a:lnTo>
                    <a:pt x="11054" y="16254"/>
                  </a:lnTo>
                  <a:lnTo>
                    <a:pt x="9320" y="17461"/>
                  </a:lnTo>
                  <a:lnTo>
                    <a:pt x="8034" y="19099"/>
                  </a:lnTo>
                  <a:lnTo>
                    <a:pt x="7815" y="20263"/>
                  </a:lnTo>
                  <a:lnTo>
                    <a:pt x="7392" y="20479"/>
                  </a:lnTo>
                  <a:lnTo>
                    <a:pt x="4142" y="21212"/>
                  </a:lnTo>
                  <a:lnTo>
                    <a:pt x="1028" y="21557"/>
                  </a:lnTo>
                  <a:lnTo>
                    <a:pt x="0" y="21600"/>
                  </a:lnTo>
                  <a:lnTo>
                    <a:pt x="8559" y="21600"/>
                  </a:lnTo>
                  <a:lnTo>
                    <a:pt x="10627" y="20263"/>
                  </a:lnTo>
                  <a:lnTo>
                    <a:pt x="10816" y="19358"/>
                  </a:lnTo>
                  <a:lnTo>
                    <a:pt x="11018" y="18927"/>
                  </a:lnTo>
                  <a:lnTo>
                    <a:pt x="11347" y="18496"/>
                  </a:lnTo>
                  <a:lnTo>
                    <a:pt x="11814" y="18108"/>
                  </a:lnTo>
                  <a:lnTo>
                    <a:pt x="12333" y="17720"/>
                  </a:lnTo>
                  <a:lnTo>
                    <a:pt x="12856" y="17375"/>
                  </a:lnTo>
                  <a:lnTo>
                    <a:pt x="13385" y="16987"/>
                  </a:lnTo>
                  <a:lnTo>
                    <a:pt x="13921" y="16642"/>
                  </a:lnTo>
                  <a:lnTo>
                    <a:pt x="14465" y="16254"/>
                  </a:lnTo>
                  <a:lnTo>
                    <a:pt x="15020" y="15909"/>
                  </a:lnTo>
                  <a:lnTo>
                    <a:pt x="15585" y="15521"/>
                  </a:lnTo>
                  <a:lnTo>
                    <a:pt x="16741" y="14831"/>
                  </a:lnTo>
                  <a:lnTo>
                    <a:pt x="17292" y="14486"/>
                  </a:lnTo>
                  <a:lnTo>
                    <a:pt x="17815" y="14098"/>
                  </a:lnTo>
                  <a:lnTo>
                    <a:pt x="18310" y="13710"/>
                  </a:lnTo>
                  <a:lnTo>
                    <a:pt x="18775" y="13365"/>
                  </a:lnTo>
                  <a:lnTo>
                    <a:pt x="20311" y="11813"/>
                  </a:lnTo>
                  <a:lnTo>
                    <a:pt x="21280" y="10175"/>
                  </a:lnTo>
                  <a:lnTo>
                    <a:pt x="21591" y="8838"/>
                  </a:lnTo>
                  <a:lnTo>
                    <a:pt x="21600" y="8192"/>
                  </a:lnTo>
                  <a:lnTo>
                    <a:pt x="21583" y="7890"/>
                  </a:lnTo>
                  <a:lnTo>
                    <a:pt x="21219" y="6467"/>
                  </a:lnTo>
                  <a:lnTo>
                    <a:pt x="20137" y="4829"/>
                  </a:lnTo>
                  <a:lnTo>
                    <a:pt x="18890" y="3622"/>
                  </a:lnTo>
                  <a:lnTo>
                    <a:pt x="17836" y="2889"/>
                  </a:lnTo>
                  <a:lnTo>
                    <a:pt x="17238" y="2501"/>
                  </a:lnTo>
                  <a:lnTo>
                    <a:pt x="16592" y="2156"/>
                  </a:lnTo>
                  <a:lnTo>
                    <a:pt x="15897" y="1811"/>
                  </a:lnTo>
                  <a:lnTo>
                    <a:pt x="15152" y="1509"/>
                  </a:lnTo>
                  <a:lnTo>
                    <a:pt x="14338" y="1164"/>
                  </a:lnTo>
                  <a:lnTo>
                    <a:pt x="13503" y="862"/>
                  </a:lnTo>
                  <a:lnTo>
                    <a:pt x="12647" y="560"/>
                  </a:lnTo>
                  <a:lnTo>
                    <a:pt x="11771" y="302"/>
                  </a:lnTo>
                  <a:lnTo>
                    <a:pt x="10877" y="86"/>
                  </a:lnTo>
                  <a:lnTo>
                    <a:pt x="10511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258" name="Group 258"/>
          <p:cNvGrpSpPr/>
          <p:nvPr/>
        </p:nvGrpSpPr>
        <p:grpSpPr>
          <a:xfrm>
            <a:off x="9663466" y="6547446"/>
            <a:ext cx="270016" cy="121514"/>
            <a:chOff x="0" y="0"/>
            <a:chExt cx="270015" cy="121513"/>
          </a:xfrm>
        </p:grpSpPr>
        <p:sp>
          <p:nvSpPr>
            <p:cNvPr id="255" name="Shape 255"/>
            <p:cNvSpPr/>
            <p:nvPr/>
          </p:nvSpPr>
          <p:spPr>
            <a:xfrm>
              <a:off x="-1" y="-1"/>
              <a:ext cx="262227" cy="121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2" y="0"/>
                  </a:moveTo>
                  <a:lnTo>
                    <a:pt x="767" y="499"/>
                  </a:lnTo>
                  <a:lnTo>
                    <a:pt x="0" y="2419"/>
                  </a:lnTo>
                  <a:lnTo>
                    <a:pt x="123" y="4365"/>
                  </a:lnTo>
                  <a:lnTo>
                    <a:pt x="2805" y="8035"/>
                  </a:lnTo>
                  <a:lnTo>
                    <a:pt x="5123" y="10214"/>
                  </a:lnTo>
                  <a:lnTo>
                    <a:pt x="5336" y="10528"/>
                  </a:lnTo>
                  <a:lnTo>
                    <a:pt x="7034" y="17885"/>
                  </a:lnTo>
                  <a:lnTo>
                    <a:pt x="9917" y="21294"/>
                  </a:lnTo>
                  <a:lnTo>
                    <a:pt x="11300" y="21600"/>
                  </a:lnTo>
                  <a:lnTo>
                    <a:pt x="12410" y="21327"/>
                  </a:lnTo>
                  <a:lnTo>
                    <a:pt x="15269" y="17972"/>
                  </a:lnTo>
                  <a:lnTo>
                    <a:pt x="16158" y="15472"/>
                  </a:lnTo>
                  <a:lnTo>
                    <a:pt x="11049" y="15472"/>
                  </a:lnTo>
                  <a:lnTo>
                    <a:pt x="9943" y="14962"/>
                  </a:lnTo>
                  <a:lnTo>
                    <a:pt x="9043" y="13617"/>
                  </a:lnTo>
                  <a:lnTo>
                    <a:pt x="8481" y="11632"/>
                  </a:lnTo>
                  <a:lnTo>
                    <a:pt x="16908" y="11632"/>
                  </a:lnTo>
                  <a:lnTo>
                    <a:pt x="17021" y="10589"/>
                  </a:lnTo>
                  <a:lnTo>
                    <a:pt x="17225" y="10214"/>
                  </a:lnTo>
                  <a:lnTo>
                    <a:pt x="18358" y="9192"/>
                  </a:lnTo>
                  <a:lnTo>
                    <a:pt x="19188" y="8363"/>
                  </a:lnTo>
                  <a:lnTo>
                    <a:pt x="20072" y="7367"/>
                  </a:lnTo>
                  <a:lnTo>
                    <a:pt x="21040" y="6132"/>
                  </a:lnTo>
                  <a:lnTo>
                    <a:pt x="21600" y="5333"/>
                  </a:lnTo>
                  <a:lnTo>
                    <a:pt x="12060" y="5333"/>
                  </a:lnTo>
                  <a:lnTo>
                    <a:pt x="11001" y="5325"/>
                  </a:lnTo>
                  <a:lnTo>
                    <a:pt x="7571" y="4874"/>
                  </a:lnTo>
                  <a:lnTo>
                    <a:pt x="3721" y="2442"/>
                  </a:lnTo>
                  <a:lnTo>
                    <a:pt x="2692" y="1340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146411" y="444"/>
              <a:ext cx="123605" cy="29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71" y="0"/>
                  </a:moveTo>
                  <a:lnTo>
                    <a:pt x="16447" y="3327"/>
                  </a:lnTo>
                  <a:lnTo>
                    <a:pt x="14777" y="7162"/>
                  </a:lnTo>
                  <a:lnTo>
                    <a:pt x="12829" y="11115"/>
                  </a:lnTo>
                  <a:lnTo>
                    <a:pt x="6355" y="19264"/>
                  </a:lnTo>
                  <a:lnTo>
                    <a:pt x="0" y="21600"/>
                  </a:lnTo>
                  <a:lnTo>
                    <a:pt x="20239" y="21600"/>
                  </a:lnTo>
                  <a:lnTo>
                    <a:pt x="21350" y="18526"/>
                  </a:lnTo>
                  <a:lnTo>
                    <a:pt x="21600" y="11068"/>
                  </a:lnTo>
                  <a:lnTo>
                    <a:pt x="20541" y="2140"/>
                  </a:lnTo>
                  <a:lnTo>
                    <a:pt x="18771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102963" y="65437"/>
              <a:ext cx="102305" cy="2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3309" y="525"/>
                  </a:lnTo>
                  <a:lnTo>
                    <a:pt x="11884" y="11453"/>
                  </a:lnTo>
                  <a:lnTo>
                    <a:pt x="9557" y="18806"/>
                  </a:lnTo>
                  <a:lnTo>
                    <a:pt x="6583" y="21600"/>
                  </a:lnTo>
                  <a:lnTo>
                    <a:pt x="19676" y="21600"/>
                  </a:lnTo>
                  <a:lnTo>
                    <a:pt x="20651" y="13397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261" name="Group 261"/>
          <p:cNvGrpSpPr/>
          <p:nvPr/>
        </p:nvGrpSpPr>
        <p:grpSpPr>
          <a:xfrm>
            <a:off x="9662490" y="6485737"/>
            <a:ext cx="271709" cy="68418"/>
            <a:chOff x="0" y="0"/>
            <a:chExt cx="271707" cy="68417"/>
          </a:xfrm>
        </p:grpSpPr>
        <p:sp>
          <p:nvSpPr>
            <p:cNvPr id="259" name="Shape 259"/>
            <p:cNvSpPr/>
            <p:nvPr/>
          </p:nvSpPr>
          <p:spPr>
            <a:xfrm>
              <a:off x="0" y="-1"/>
              <a:ext cx="261074" cy="68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8" y="0"/>
                  </a:moveTo>
                  <a:lnTo>
                    <a:pt x="670" y="1150"/>
                  </a:lnTo>
                  <a:lnTo>
                    <a:pt x="0" y="4831"/>
                  </a:lnTo>
                  <a:lnTo>
                    <a:pt x="210" y="7929"/>
                  </a:lnTo>
                  <a:lnTo>
                    <a:pt x="3008" y="15319"/>
                  </a:lnTo>
                  <a:lnTo>
                    <a:pt x="5988" y="19311"/>
                  </a:lnTo>
                  <a:lnTo>
                    <a:pt x="9121" y="21234"/>
                  </a:lnTo>
                  <a:lnTo>
                    <a:pt x="11278" y="21600"/>
                  </a:lnTo>
                  <a:lnTo>
                    <a:pt x="12106" y="21534"/>
                  </a:lnTo>
                  <a:lnTo>
                    <a:pt x="16143" y="19553"/>
                  </a:lnTo>
                  <a:lnTo>
                    <a:pt x="19135" y="15628"/>
                  </a:lnTo>
                  <a:lnTo>
                    <a:pt x="21600" y="10297"/>
                  </a:lnTo>
                  <a:lnTo>
                    <a:pt x="11386" y="10297"/>
                  </a:lnTo>
                  <a:lnTo>
                    <a:pt x="10336" y="10270"/>
                  </a:lnTo>
                  <a:lnTo>
                    <a:pt x="6246" y="7927"/>
                  </a:lnTo>
                  <a:lnTo>
                    <a:pt x="3328" y="3250"/>
                  </a:lnTo>
                  <a:lnTo>
                    <a:pt x="2197" y="526"/>
                  </a:lnTo>
                  <a:lnTo>
                    <a:pt x="1956" y="177"/>
                  </a:lnTo>
                  <a:lnTo>
                    <a:pt x="1588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137623" y="846"/>
              <a:ext cx="134086" cy="31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51" y="0"/>
                  </a:moveTo>
                  <a:lnTo>
                    <a:pt x="15914" y="4648"/>
                  </a:lnTo>
                  <a:lnTo>
                    <a:pt x="14235" y="8704"/>
                  </a:lnTo>
                  <a:lnTo>
                    <a:pt x="12469" y="12161"/>
                  </a:lnTo>
                  <a:lnTo>
                    <a:pt x="6452" y="19228"/>
                  </a:lnTo>
                  <a:lnTo>
                    <a:pt x="0" y="21600"/>
                  </a:lnTo>
                  <a:lnTo>
                    <a:pt x="19887" y="21600"/>
                  </a:lnTo>
                  <a:lnTo>
                    <a:pt x="20931" y="18625"/>
                  </a:lnTo>
                  <a:lnTo>
                    <a:pt x="21600" y="11806"/>
                  </a:lnTo>
                  <a:lnTo>
                    <a:pt x="21035" y="4252"/>
                  </a:lnTo>
                  <a:lnTo>
                    <a:pt x="19839" y="122"/>
                  </a:lnTo>
                  <a:lnTo>
                    <a:pt x="18151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268" name="Group 268"/>
          <p:cNvGrpSpPr/>
          <p:nvPr/>
        </p:nvGrpSpPr>
        <p:grpSpPr>
          <a:xfrm>
            <a:off x="9672532" y="6024843"/>
            <a:ext cx="249692" cy="319367"/>
            <a:chOff x="0" y="0"/>
            <a:chExt cx="249691" cy="319366"/>
          </a:xfrm>
        </p:grpSpPr>
        <p:sp>
          <p:nvSpPr>
            <p:cNvPr id="262" name="Shape 262"/>
            <p:cNvSpPr/>
            <p:nvPr/>
          </p:nvSpPr>
          <p:spPr>
            <a:xfrm>
              <a:off x="-1" y="201349"/>
              <a:ext cx="199478" cy="118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01" y="0"/>
                  </a:moveTo>
                  <a:lnTo>
                    <a:pt x="1975" y="31"/>
                  </a:lnTo>
                  <a:lnTo>
                    <a:pt x="1577" y="96"/>
                  </a:lnTo>
                  <a:lnTo>
                    <a:pt x="444" y="912"/>
                  </a:lnTo>
                  <a:lnTo>
                    <a:pt x="0" y="2385"/>
                  </a:lnTo>
                  <a:lnTo>
                    <a:pt x="148" y="3774"/>
                  </a:lnTo>
                  <a:lnTo>
                    <a:pt x="852" y="5680"/>
                  </a:lnTo>
                  <a:lnTo>
                    <a:pt x="2393" y="6482"/>
                  </a:lnTo>
                  <a:lnTo>
                    <a:pt x="6525" y="6486"/>
                  </a:lnTo>
                  <a:lnTo>
                    <a:pt x="6530" y="16203"/>
                  </a:lnTo>
                  <a:lnTo>
                    <a:pt x="6553" y="18627"/>
                  </a:lnTo>
                  <a:lnTo>
                    <a:pt x="7199" y="20835"/>
                  </a:lnTo>
                  <a:lnTo>
                    <a:pt x="8609" y="21600"/>
                  </a:lnTo>
                  <a:lnTo>
                    <a:pt x="9858" y="20526"/>
                  </a:lnTo>
                  <a:lnTo>
                    <a:pt x="10359" y="17975"/>
                  </a:lnTo>
                  <a:lnTo>
                    <a:pt x="10362" y="11002"/>
                  </a:lnTo>
                  <a:lnTo>
                    <a:pt x="11016" y="6490"/>
                  </a:lnTo>
                  <a:lnTo>
                    <a:pt x="17630" y="6346"/>
                  </a:lnTo>
                  <a:lnTo>
                    <a:pt x="21600" y="1574"/>
                  </a:lnTo>
                  <a:lnTo>
                    <a:pt x="20466" y="429"/>
                  </a:lnTo>
                  <a:lnTo>
                    <a:pt x="18309" y="5"/>
                  </a:lnTo>
                  <a:lnTo>
                    <a:pt x="10406" y="5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5449" y="177540"/>
              <a:ext cx="70652" cy="23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460" y="23"/>
                  </a:lnTo>
                  <a:lnTo>
                    <a:pt x="6539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532" y="142079"/>
              <a:ext cx="229658" cy="3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48" y="0"/>
                  </a:moveTo>
                  <a:lnTo>
                    <a:pt x="825" y="178"/>
                  </a:lnTo>
                  <a:lnTo>
                    <a:pt x="101" y="4841"/>
                  </a:lnTo>
                  <a:lnTo>
                    <a:pt x="0" y="15590"/>
                  </a:lnTo>
                  <a:lnTo>
                    <a:pt x="687" y="20745"/>
                  </a:lnTo>
                  <a:lnTo>
                    <a:pt x="1957" y="21600"/>
                  </a:lnTo>
                  <a:lnTo>
                    <a:pt x="2344" y="21516"/>
                  </a:lnTo>
                  <a:lnTo>
                    <a:pt x="8988" y="21516"/>
                  </a:lnTo>
                  <a:lnTo>
                    <a:pt x="8988" y="21338"/>
                  </a:lnTo>
                  <a:lnTo>
                    <a:pt x="12230" y="21338"/>
                  </a:lnTo>
                  <a:lnTo>
                    <a:pt x="13049" y="21284"/>
                  </a:lnTo>
                  <a:lnTo>
                    <a:pt x="17174" y="19120"/>
                  </a:lnTo>
                  <a:lnTo>
                    <a:pt x="20487" y="8090"/>
                  </a:lnTo>
                  <a:lnTo>
                    <a:pt x="21600" y="30"/>
                  </a:lnTo>
                  <a:lnTo>
                    <a:pt x="5248" y="30"/>
                  </a:lnTo>
                  <a:lnTo>
                    <a:pt x="2848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56334" y="-1"/>
              <a:ext cx="179918" cy="142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96" y="0"/>
                  </a:moveTo>
                  <a:lnTo>
                    <a:pt x="1556" y="392"/>
                  </a:lnTo>
                  <a:lnTo>
                    <a:pt x="712" y="1792"/>
                  </a:lnTo>
                  <a:lnTo>
                    <a:pt x="471" y="4600"/>
                  </a:lnTo>
                  <a:lnTo>
                    <a:pt x="471" y="20041"/>
                  </a:lnTo>
                  <a:lnTo>
                    <a:pt x="0" y="21600"/>
                  </a:lnTo>
                  <a:lnTo>
                    <a:pt x="20872" y="21600"/>
                  </a:lnTo>
                  <a:lnTo>
                    <a:pt x="9402" y="21595"/>
                  </a:lnTo>
                  <a:lnTo>
                    <a:pt x="4803" y="21537"/>
                  </a:lnTo>
                  <a:lnTo>
                    <a:pt x="4803" y="5160"/>
                  </a:lnTo>
                  <a:lnTo>
                    <a:pt x="21600" y="5160"/>
                  </a:lnTo>
                  <a:lnTo>
                    <a:pt x="20959" y="4096"/>
                  </a:lnTo>
                  <a:lnTo>
                    <a:pt x="16804" y="962"/>
                  </a:lnTo>
                  <a:lnTo>
                    <a:pt x="6326" y="63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96342" y="33954"/>
              <a:ext cx="153350" cy="108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07" y="0"/>
                  </a:moveTo>
                  <a:lnTo>
                    <a:pt x="0" y="0"/>
                  </a:lnTo>
                  <a:lnTo>
                    <a:pt x="5450" y="345"/>
                  </a:lnTo>
                  <a:lnTo>
                    <a:pt x="7197" y="498"/>
                  </a:lnTo>
                  <a:lnTo>
                    <a:pt x="13038" y="1455"/>
                  </a:lnTo>
                  <a:lnTo>
                    <a:pt x="16451" y="9280"/>
                  </a:lnTo>
                  <a:lnTo>
                    <a:pt x="16317" y="12982"/>
                  </a:lnTo>
                  <a:lnTo>
                    <a:pt x="11927" y="20356"/>
                  </a:lnTo>
                  <a:lnTo>
                    <a:pt x="5396" y="21600"/>
                  </a:lnTo>
                  <a:lnTo>
                    <a:pt x="18856" y="21600"/>
                  </a:lnTo>
                  <a:lnTo>
                    <a:pt x="21440" y="11824"/>
                  </a:lnTo>
                  <a:lnTo>
                    <a:pt x="21600" y="8435"/>
                  </a:lnTo>
                  <a:lnTo>
                    <a:pt x="21353" y="5518"/>
                  </a:lnTo>
                  <a:lnTo>
                    <a:pt x="20829" y="2905"/>
                  </a:lnTo>
                  <a:lnTo>
                    <a:pt x="20029" y="599"/>
                  </a:lnTo>
                  <a:lnTo>
                    <a:pt x="19707" y="0"/>
                  </a:lnTo>
                  <a:close/>
                </a:path>
              </a:pathLst>
            </a:custGeom>
            <a:solidFill>
              <a:srgbClr val="00AD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96100" y="177249"/>
              <a:ext cx="34462" cy="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9201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69" name="Shape 269"/>
          <p:cNvSpPr/>
          <p:nvPr/>
        </p:nvSpPr>
        <p:spPr>
          <a:xfrm>
            <a:off x="9625441" y="5854469"/>
            <a:ext cx="158689" cy="110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22" y="0"/>
                </a:moveTo>
                <a:lnTo>
                  <a:pt x="13312" y="1780"/>
                </a:lnTo>
                <a:lnTo>
                  <a:pt x="8664" y="5136"/>
                </a:lnTo>
                <a:lnTo>
                  <a:pt x="3709" y="11368"/>
                </a:lnTo>
                <a:lnTo>
                  <a:pt x="0" y="17318"/>
                </a:lnTo>
                <a:lnTo>
                  <a:pt x="70" y="19433"/>
                </a:lnTo>
                <a:lnTo>
                  <a:pt x="1186" y="21383"/>
                </a:lnTo>
                <a:lnTo>
                  <a:pt x="2700" y="21600"/>
                </a:lnTo>
                <a:lnTo>
                  <a:pt x="4147" y="20286"/>
                </a:lnTo>
                <a:lnTo>
                  <a:pt x="4467" y="19783"/>
                </a:lnTo>
                <a:lnTo>
                  <a:pt x="4738" y="19207"/>
                </a:lnTo>
                <a:lnTo>
                  <a:pt x="5815" y="17687"/>
                </a:lnTo>
                <a:lnTo>
                  <a:pt x="9651" y="12557"/>
                </a:lnTo>
                <a:lnTo>
                  <a:pt x="14141" y="8759"/>
                </a:lnTo>
                <a:lnTo>
                  <a:pt x="19156" y="6590"/>
                </a:lnTo>
                <a:lnTo>
                  <a:pt x="20825" y="6136"/>
                </a:lnTo>
                <a:lnTo>
                  <a:pt x="21600" y="4986"/>
                </a:lnTo>
                <a:lnTo>
                  <a:pt x="21586" y="3103"/>
                </a:lnTo>
                <a:lnTo>
                  <a:pt x="21507" y="2166"/>
                </a:lnTo>
                <a:lnTo>
                  <a:pt x="20794" y="660"/>
                </a:lnTo>
                <a:lnTo>
                  <a:pt x="19222" y="0"/>
                </a:lnTo>
                <a:close/>
              </a:path>
            </a:pathLst>
          </a:custGeom>
          <a:solidFill>
            <a:srgbClr val="00ADE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529" y="1507122"/>
            <a:ext cx="9749790" cy="128481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400" b="1" dirty="0" err="1">
                <a:solidFill>
                  <a:srgbClr val="00B0F0"/>
                </a:solidFill>
                <a:latin typeface="Neo Sans Pro"/>
              </a:rPr>
              <a:t>Краудфандинг</a:t>
            </a:r>
            <a:r>
              <a:rPr lang="ru-RU" sz="4400" b="1" dirty="0">
                <a:solidFill>
                  <a:srgbClr val="00B0F0"/>
                </a:solidFill>
                <a:latin typeface="Neo Sans Pro"/>
              </a:rPr>
              <a:t> в России. Обзор </a:t>
            </a:r>
            <a:r>
              <a:rPr lang="ru-RU" sz="4400" b="1" dirty="0" smtClean="0">
                <a:solidFill>
                  <a:srgbClr val="00B0F0"/>
                </a:solidFill>
                <a:latin typeface="Neo Sans Pro"/>
              </a:rPr>
              <a:t>платформ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52" y="3429052"/>
            <a:ext cx="7222067" cy="342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0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4088</TotalTime>
  <Words>915</Words>
  <Application>Microsoft Office PowerPoint</Application>
  <PresentationFormat>Произвольный</PresentationFormat>
  <Paragraphs>192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Default</vt:lpstr>
      <vt:lpstr>Презентация PowerPoint</vt:lpstr>
      <vt:lpstr>Что такое «краудфандинг»?</vt:lpstr>
      <vt:lpstr>Функции краудфандинга</vt:lpstr>
      <vt:lpstr>Как это работает?</vt:lpstr>
      <vt:lpstr>Краудфандинговый сбор</vt:lpstr>
      <vt:lpstr>Аудитория краудфандинга в России</vt:lpstr>
      <vt:lpstr>География аудитории</vt:lpstr>
      <vt:lpstr>Цели и задачи  краудфандинговых платформ </vt:lpstr>
      <vt:lpstr>Краудфандинг в России. Обзор платформ </vt:lpstr>
      <vt:lpstr>«С миру по нитке» (2010 год)</vt:lpstr>
      <vt:lpstr>Русини (2010 год)</vt:lpstr>
      <vt:lpstr>Planeta.ru (2012 год)</vt:lpstr>
      <vt:lpstr>Planeta.ru </vt:lpstr>
      <vt:lpstr>Презентация PowerPoint</vt:lpstr>
      <vt:lpstr>Boomstarter (2012 год)</vt:lpstr>
      <vt:lpstr>Презентация PowerPoint</vt:lpstr>
      <vt:lpstr>Начинание </vt:lpstr>
      <vt:lpstr>MainTrust  </vt:lpstr>
      <vt:lpstr>Презентация PowerPoint</vt:lpstr>
      <vt:lpstr>Презентация PowerPoint</vt:lpstr>
      <vt:lpstr>Преимущества краудфандинга</vt:lpstr>
      <vt:lpstr>Преимущества краудфандинга</vt:lpstr>
      <vt:lpstr>Преимущества краудфандинга</vt:lpstr>
      <vt:lpstr>Приемущества краудфандинга</vt:lpstr>
      <vt:lpstr>Категории социальных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Vaio</cp:lastModifiedBy>
  <cp:revision>15</cp:revision>
  <dcterms:modified xsi:type="dcterms:W3CDTF">2017-10-27T01:40:34Z</dcterms:modified>
</cp:coreProperties>
</file>