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</p:sldIdLst>
  <p:sldSz cx="13004800" cy="97536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2286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4572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6858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9144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11430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13716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16002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18288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 b="def" i="def"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lumOff val="-13575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114395"/>
              <a:lumOff val="-24975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 b="def" i="def"/>
      <a:tcStyle>
        <a:tcBdr/>
        <a:fill>
          <a:solidFill>
            <a:srgbClr val="E1E0DA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362282"/>
              <a:satOff val="31803"/>
              <a:lumOff val="-18242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Light"/>
          <a:ea typeface="Helvetica Neue Light"/>
          <a:cs typeface="Helvetica Neue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 b="def" i="def"/>
      <a:tcStyle>
        <a:tcBdr/>
        <a:fill>
          <a:solidFill>
            <a:srgbClr val="EDEADD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 b="def" i="def"/>
      <a:tcStyle>
        <a:tcBdr/>
        <a:fill>
          <a:solidFill>
            <a:srgbClr val="DADBDA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46070"/>
              <a:satOff val="-10048"/>
              <a:lumOff val="-30626"/>
            </a:schemeClr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5B5C1"/>
          </a:solidFill>
        </a:fill>
      </a:tcStyle>
    </a:wholeTbl>
    <a:band2H>
      <a:tcTxStyle b="def" i="def"/>
      <a:tcStyle>
        <a:tcBdr/>
        <a:fill>
          <a:solidFill>
            <a:srgbClr val="9A9AA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1"/>
</file>

<file path=ppt/_rels/presentation.xml.rels><?xml version="1.0" encoding="UTF-8"?>
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Relationship Id="rId15" Type="http://schemas.openxmlformats.org/officeDocument/2006/relationships/slide" Target="slides/slide8.xml"/><Relationship Id="rId16" Type="http://schemas.openxmlformats.org/officeDocument/2006/relationships/slide" Target="slides/slide9.xml"/></Relationships>
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Shape 116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17" name="Shape 117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showMasterSp="1" showMasterPhAnim="1">
  <p:cSld name="Заголовок и под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Текст заголовка"/>
          <p:cNvSpPr txBox="1"/>
          <p:nvPr>
            <p:ph type="title"/>
          </p:nvPr>
        </p:nvSpPr>
        <p:spPr>
          <a:xfrm>
            <a:off x="1270000" y="1638300"/>
            <a:ext cx="10464800" cy="3302000"/>
          </a:xfrm>
          <a:prstGeom prst="rect">
            <a:avLst/>
          </a:prstGeom>
        </p:spPr>
        <p:txBody>
          <a:bodyPr anchor="b"/>
          <a:lstStyle/>
          <a:p>
            <a:pPr/>
            <a:r>
              <a:t>Текст заголовка</a:t>
            </a:r>
          </a:p>
        </p:txBody>
      </p:sp>
      <p:sp>
        <p:nvSpPr>
          <p:cNvPr id="12" name="Уровень текста 1…"/>
          <p:cNvSpPr txBox="1"/>
          <p:nvPr>
            <p:ph type="body" sz="quarter" idx="1"/>
          </p:nvPr>
        </p:nvSpPr>
        <p:spPr>
          <a:xfrm>
            <a:off x="1270000" y="5041900"/>
            <a:ext cx="10464800" cy="11303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700"/>
            </a:lvl1pPr>
            <a:lvl2pPr marL="0" indent="0" algn="ctr">
              <a:spcBef>
                <a:spcPts val="0"/>
              </a:spcBef>
              <a:buSzTx/>
              <a:buNone/>
              <a:defRPr sz="3700"/>
            </a:lvl2pPr>
            <a:lvl3pPr marL="0" indent="0" algn="ctr">
              <a:spcBef>
                <a:spcPts val="0"/>
              </a:spcBef>
              <a:buSzTx/>
              <a:buNone/>
              <a:defRPr sz="3700"/>
            </a:lvl3pPr>
            <a:lvl4pPr marL="0" indent="0" algn="ctr">
              <a:spcBef>
                <a:spcPts val="0"/>
              </a:spcBef>
              <a:buSzTx/>
              <a:buNone/>
              <a:defRPr sz="3700"/>
            </a:lvl4pPr>
            <a:lvl5pPr marL="0" indent="0" algn="ctr">
              <a:spcBef>
                <a:spcPts val="0"/>
              </a:spcBef>
              <a:buSzTx/>
              <a:buNone/>
              <a:defRPr sz="3700"/>
            </a:lvl5pPr>
          </a:lstStyle>
          <a:p>
            <a:pPr/>
            <a:r>
              <a:t>Уровень текста 1</a:t>
            </a:r>
          </a:p>
          <a:p>
            <a:pPr lvl="1"/>
            <a:r>
              <a:t>Уровень текста 2</a:t>
            </a:r>
          </a:p>
          <a:p>
            <a:pPr lvl="2"/>
            <a:r>
              <a:t>Уровень текста 3</a:t>
            </a:r>
          </a:p>
          <a:p>
            <a:pPr lvl="3"/>
            <a:r>
              <a:t>Уровень текста 4</a:t>
            </a:r>
          </a:p>
          <a:p>
            <a:pPr lvl="4"/>
            <a:r>
              <a:t>Уровень текста 5</a:t>
            </a:r>
          </a:p>
        </p:txBody>
      </p:sp>
      <p:sp>
        <p:nvSpPr>
          <p:cNvPr id="13" name="Номер слайда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latin typeface="Helvetica Neue Thin"/>
                <a:ea typeface="Helvetica Neue Thin"/>
                <a:cs typeface="Helvetica Neue Thin"/>
                <a:sym typeface="Helvetica Neue Thin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Цита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— Иван Арсентьев"/>
          <p:cNvSpPr txBox="1"/>
          <p:nvPr>
            <p:ph type="body" sz="quarter" idx="13"/>
          </p:nvPr>
        </p:nvSpPr>
        <p:spPr>
          <a:xfrm>
            <a:off x="1270000" y="6362700"/>
            <a:ext cx="10464800" cy="461366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i="1" sz="2400"/>
            </a:lvl1pPr>
          </a:lstStyle>
          <a:p>
            <a:pPr/>
            <a:r>
              <a:t>— Иван Арсентьев</a:t>
            </a:r>
          </a:p>
        </p:txBody>
      </p:sp>
      <p:sp>
        <p:nvSpPr>
          <p:cNvPr id="94" name="«Место ввода цитаты»."/>
          <p:cNvSpPr txBox="1"/>
          <p:nvPr>
            <p:ph type="body" sz="quarter" idx="14"/>
          </p:nvPr>
        </p:nvSpPr>
        <p:spPr>
          <a:xfrm>
            <a:off x="1270000" y="4267112"/>
            <a:ext cx="10464800" cy="609776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3400"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pPr/>
            <a:r>
              <a:t>«Место ввода цитаты».</a:t>
            </a:r>
          </a:p>
        </p:txBody>
      </p:sp>
      <p:sp>
        <p:nvSpPr>
          <p:cNvPr id="95" name="Номер слайда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Фото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Изображение"/>
          <p:cNvSpPr/>
          <p:nvPr>
            <p:ph type="pic" idx="13"/>
          </p:nvPr>
        </p:nvSpPr>
        <p:spPr>
          <a:xfrm>
            <a:off x="0" y="0"/>
            <a:ext cx="13004800" cy="97536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103" name="Номер слайда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Пусто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Номер слайда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Фото — горизонтально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Изображение"/>
          <p:cNvSpPr/>
          <p:nvPr>
            <p:ph type="pic" idx="13"/>
          </p:nvPr>
        </p:nvSpPr>
        <p:spPr>
          <a:xfrm>
            <a:off x="1625600" y="673100"/>
            <a:ext cx="9753600" cy="59055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21" name="Текст заголовка"/>
          <p:cNvSpPr txBox="1"/>
          <p:nvPr>
            <p:ph type="title"/>
          </p:nvPr>
        </p:nvSpPr>
        <p:spPr>
          <a:xfrm>
            <a:off x="1270000" y="6718300"/>
            <a:ext cx="10464800" cy="1422400"/>
          </a:xfrm>
          <a:prstGeom prst="rect">
            <a:avLst/>
          </a:prstGeom>
        </p:spPr>
        <p:txBody>
          <a:bodyPr anchor="b"/>
          <a:lstStyle/>
          <a:p>
            <a:pPr/>
            <a:r>
              <a:t>Текст заголовка</a:t>
            </a:r>
          </a:p>
        </p:txBody>
      </p:sp>
      <p:sp>
        <p:nvSpPr>
          <p:cNvPr id="22" name="Уровень текста 1…"/>
          <p:cNvSpPr txBox="1"/>
          <p:nvPr>
            <p:ph type="body" sz="quarter" idx="1"/>
          </p:nvPr>
        </p:nvSpPr>
        <p:spPr>
          <a:xfrm>
            <a:off x="1270000" y="8153400"/>
            <a:ext cx="10464800" cy="11303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700"/>
            </a:lvl1pPr>
            <a:lvl2pPr marL="0" indent="0" algn="ctr">
              <a:spcBef>
                <a:spcPts val="0"/>
              </a:spcBef>
              <a:buSzTx/>
              <a:buNone/>
              <a:defRPr sz="3700"/>
            </a:lvl2pPr>
            <a:lvl3pPr marL="0" indent="0" algn="ctr">
              <a:spcBef>
                <a:spcPts val="0"/>
              </a:spcBef>
              <a:buSzTx/>
              <a:buNone/>
              <a:defRPr sz="3700"/>
            </a:lvl3pPr>
            <a:lvl4pPr marL="0" indent="0" algn="ctr">
              <a:spcBef>
                <a:spcPts val="0"/>
              </a:spcBef>
              <a:buSzTx/>
              <a:buNone/>
              <a:defRPr sz="3700"/>
            </a:lvl4pPr>
            <a:lvl5pPr marL="0" indent="0" algn="ctr">
              <a:spcBef>
                <a:spcPts val="0"/>
              </a:spcBef>
              <a:buSzTx/>
              <a:buNone/>
              <a:defRPr sz="3700"/>
            </a:lvl5pPr>
          </a:lstStyle>
          <a:p>
            <a:pPr/>
            <a:r>
              <a:t>Уровень текста 1</a:t>
            </a:r>
          </a:p>
          <a:p>
            <a:pPr lvl="1"/>
            <a:r>
              <a:t>Уровень текста 2</a:t>
            </a:r>
          </a:p>
          <a:p>
            <a:pPr lvl="2"/>
            <a:r>
              <a:t>Уровень текста 3</a:t>
            </a:r>
          </a:p>
          <a:p>
            <a:pPr lvl="3"/>
            <a:r>
              <a:t>Уровень текста 4</a:t>
            </a:r>
          </a:p>
          <a:p>
            <a:pPr lvl="4"/>
            <a:r>
              <a:t>Уровень текста 5</a:t>
            </a:r>
          </a:p>
        </p:txBody>
      </p:sp>
      <p:sp>
        <p:nvSpPr>
          <p:cNvPr id="23" name="Номер слайда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Заголовок — по центр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Текст заголовка"/>
          <p:cNvSpPr txBox="1"/>
          <p:nvPr>
            <p:ph type="title"/>
          </p:nvPr>
        </p:nvSpPr>
        <p:spPr>
          <a:xfrm>
            <a:off x="1270000" y="3225800"/>
            <a:ext cx="10464800" cy="3302000"/>
          </a:xfrm>
          <a:prstGeom prst="rect">
            <a:avLst/>
          </a:prstGeom>
        </p:spPr>
        <p:txBody>
          <a:bodyPr/>
          <a:lstStyle/>
          <a:p>
            <a:pPr/>
            <a:r>
              <a:t>Текст заголовка</a:t>
            </a:r>
          </a:p>
        </p:txBody>
      </p:sp>
      <p:sp>
        <p:nvSpPr>
          <p:cNvPr id="31" name="Номер слайда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Фото — вертикально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Изображение"/>
          <p:cNvSpPr/>
          <p:nvPr>
            <p:ph type="pic" sz="half" idx="13"/>
          </p:nvPr>
        </p:nvSpPr>
        <p:spPr>
          <a:xfrm>
            <a:off x="6718300" y="635000"/>
            <a:ext cx="5334000" cy="82169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39" name="Текст заголовка"/>
          <p:cNvSpPr txBox="1"/>
          <p:nvPr>
            <p:ph type="title"/>
          </p:nvPr>
        </p:nvSpPr>
        <p:spPr>
          <a:xfrm>
            <a:off x="952500" y="635000"/>
            <a:ext cx="5334000" cy="3987800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pPr/>
            <a:r>
              <a:t>Текст заголовка</a:t>
            </a:r>
          </a:p>
        </p:txBody>
      </p:sp>
      <p:sp>
        <p:nvSpPr>
          <p:cNvPr id="40" name="Уровень текста 1…"/>
          <p:cNvSpPr txBox="1"/>
          <p:nvPr>
            <p:ph type="body" sz="quarter" idx="1"/>
          </p:nvPr>
        </p:nvSpPr>
        <p:spPr>
          <a:xfrm>
            <a:off x="952500" y="4724400"/>
            <a:ext cx="5334000" cy="41148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700"/>
            </a:lvl1pPr>
            <a:lvl2pPr marL="0" indent="0" algn="ctr">
              <a:spcBef>
                <a:spcPts val="0"/>
              </a:spcBef>
              <a:buSzTx/>
              <a:buNone/>
              <a:defRPr sz="3700"/>
            </a:lvl2pPr>
            <a:lvl3pPr marL="0" indent="0" algn="ctr">
              <a:spcBef>
                <a:spcPts val="0"/>
              </a:spcBef>
              <a:buSzTx/>
              <a:buNone/>
              <a:defRPr sz="3700"/>
            </a:lvl3pPr>
            <a:lvl4pPr marL="0" indent="0" algn="ctr">
              <a:spcBef>
                <a:spcPts val="0"/>
              </a:spcBef>
              <a:buSzTx/>
              <a:buNone/>
              <a:defRPr sz="3700"/>
            </a:lvl4pPr>
            <a:lvl5pPr marL="0" indent="0" algn="ctr">
              <a:spcBef>
                <a:spcPts val="0"/>
              </a:spcBef>
              <a:buSzTx/>
              <a:buNone/>
              <a:defRPr sz="3700"/>
            </a:lvl5pPr>
          </a:lstStyle>
          <a:p>
            <a:pPr/>
            <a:r>
              <a:t>Уровень текста 1</a:t>
            </a:r>
          </a:p>
          <a:p>
            <a:pPr lvl="1"/>
            <a:r>
              <a:t>Уровень текста 2</a:t>
            </a:r>
          </a:p>
          <a:p>
            <a:pPr lvl="2"/>
            <a:r>
              <a:t>Уровень текста 3</a:t>
            </a:r>
          </a:p>
          <a:p>
            <a:pPr lvl="3"/>
            <a:r>
              <a:t>Уровень текста 4</a:t>
            </a:r>
          </a:p>
          <a:p>
            <a:pPr lvl="4"/>
            <a:r>
              <a:t>Уровень текста 5</a:t>
            </a:r>
          </a:p>
        </p:txBody>
      </p:sp>
      <p:sp>
        <p:nvSpPr>
          <p:cNvPr id="41" name="Номер слайда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Заголовок — сверх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Текст заголовка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Текст заголовка</a:t>
            </a:r>
          </a:p>
        </p:txBody>
      </p:sp>
      <p:sp>
        <p:nvSpPr>
          <p:cNvPr id="49" name="Номер слайда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Заголовок и пункты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Текст заголовка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Текст заголовка</a:t>
            </a:r>
          </a:p>
        </p:txBody>
      </p:sp>
      <p:sp>
        <p:nvSpPr>
          <p:cNvPr id="57" name="Уровень текста 1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Уровень текста 1</a:t>
            </a:r>
          </a:p>
          <a:p>
            <a:pPr lvl="1"/>
            <a:r>
              <a:t>Уровень текста 2</a:t>
            </a:r>
          </a:p>
          <a:p>
            <a:pPr lvl="2"/>
            <a:r>
              <a:t>Уровень текста 3</a:t>
            </a:r>
          </a:p>
          <a:p>
            <a:pPr lvl="3"/>
            <a:r>
              <a:t>Уровень текста 4</a:t>
            </a:r>
          </a:p>
          <a:p>
            <a:pPr lvl="4"/>
            <a:r>
              <a:t>Уровень текста 5</a:t>
            </a:r>
          </a:p>
        </p:txBody>
      </p:sp>
      <p:sp>
        <p:nvSpPr>
          <p:cNvPr id="58" name="Номер слайда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Заголовок, пункты и фото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Изображение"/>
          <p:cNvSpPr/>
          <p:nvPr>
            <p:ph type="pic" sz="half" idx="13"/>
          </p:nvPr>
        </p:nvSpPr>
        <p:spPr>
          <a:xfrm>
            <a:off x="6718300" y="2590800"/>
            <a:ext cx="5334000" cy="62865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66" name="Текст заголовка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Текст заголовка</a:t>
            </a:r>
          </a:p>
        </p:txBody>
      </p:sp>
      <p:sp>
        <p:nvSpPr>
          <p:cNvPr id="67" name="Уровень текста 1…"/>
          <p:cNvSpPr txBox="1"/>
          <p:nvPr>
            <p:ph type="body" sz="half" idx="1"/>
          </p:nvPr>
        </p:nvSpPr>
        <p:spPr>
          <a:xfrm>
            <a:off x="952500" y="2590800"/>
            <a:ext cx="5334000" cy="6286500"/>
          </a:xfrm>
          <a:prstGeom prst="rect">
            <a:avLst/>
          </a:prstGeom>
        </p:spPr>
        <p:txBody>
          <a:bodyPr/>
          <a:lstStyle>
            <a:lvl1pPr marL="342900" indent="-342900">
              <a:spcBef>
                <a:spcPts val="3200"/>
              </a:spcBef>
              <a:defRPr sz="2800"/>
            </a:lvl1pPr>
            <a:lvl2pPr marL="685800" indent="-342900">
              <a:spcBef>
                <a:spcPts val="3200"/>
              </a:spcBef>
              <a:defRPr sz="2800"/>
            </a:lvl2pPr>
            <a:lvl3pPr marL="1028700" indent="-342900">
              <a:spcBef>
                <a:spcPts val="3200"/>
              </a:spcBef>
              <a:defRPr sz="2800"/>
            </a:lvl3pPr>
            <a:lvl4pPr marL="1371600" indent="-342900">
              <a:spcBef>
                <a:spcPts val="3200"/>
              </a:spcBef>
              <a:defRPr sz="2800"/>
            </a:lvl4pPr>
            <a:lvl5pPr marL="1714500" indent="-342900">
              <a:spcBef>
                <a:spcPts val="3200"/>
              </a:spcBef>
              <a:defRPr sz="2800"/>
            </a:lvl5pPr>
          </a:lstStyle>
          <a:p>
            <a:pPr/>
            <a:r>
              <a:t>Уровень текста 1</a:t>
            </a:r>
          </a:p>
          <a:p>
            <a:pPr lvl="1"/>
            <a:r>
              <a:t>Уровень текста 2</a:t>
            </a:r>
          </a:p>
          <a:p>
            <a:pPr lvl="2"/>
            <a:r>
              <a:t>Уровень текста 3</a:t>
            </a:r>
          </a:p>
          <a:p>
            <a:pPr lvl="3"/>
            <a:r>
              <a:t>Уровень текста 4</a:t>
            </a:r>
          </a:p>
          <a:p>
            <a:pPr lvl="4"/>
            <a:r>
              <a:t>Уровень текста 5</a:t>
            </a:r>
          </a:p>
        </p:txBody>
      </p:sp>
      <p:sp>
        <p:nvSpPr>
          <p:cNvPr id="68" name="Номер слайда"/>
          <p:cNvSpPr txBox="1"/>
          <p:nvPr>
            <p:ph type="sldNum" sz="quarter" idx="2"/>
          </p:nvPr>
        </p:nvSpPr>
        <p:spPr>
          <a:xfrm>
            <a:off x="6328884" y="9296400"/>
            <a:ext cx="340259" cy="342900"/>
          </a:xfrm>
          <a:prstGeom prst="rect">
            <a:avLst/>
          </a:prstGeom>
        </p:spPr>
        <p:txBody>
          <a:bodyPr/>
          <a:lstStyle>
            <a:lvl1pPr>
              <a:defRPr>
                <a:latin typeface="Helvetica Light"/>
                <a:ea typeface="Helvetica Light"/>
                <a:cs typeface="Helvetica Light"/>
                <a:sym typeface="Helvetica Light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Пункты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Уровень текста 1…"/>
          <p:cNvSpPr txBox="1"/>
          <p:nvPr>
            <p:ph type="body" idx="1"/>
          </p:nvPr>
        </p:nvSpPr>
        <p:spPr>
          <a:xfrm>
            <a:off x="952500" y="1270000"/>
            <a:ext cx="11099800" cy="7213600"/>
          </a:xfrm>
          <a:prstGeom prst="rect">
            <a:avLst/>
          </a:prstGeom>
        </p:spPr>
        <p:txBody>
          <a:bodyPr/>
          <a:lstStyle/>
          <a:p>
            <a:pPr/>
            <a:r>
              <a:t>Уровень текста 1</a:t>
            </a:r>
          </a:p>
          <a:p>
            <a:pPr lvl="1"/>
            <a:r>
              <a:t>Уровень текста 2</a:t>
            </a:r>
          </a:p>
          <a:p>
            <a:pPr lvl="2"/>
            <a:r>
              <a:t>Уровень текста 3</a:t>
            </a:r>
          </a:p>
          <a:p>
            <a:pPr lvl="3"/>
            <a:r>
              <a:t>Уровень текста 4</a:t>
            </a:r>
          </a:p>
          <a:p>
            <a:pPr lvl="4"/>
            <a:r>
              <a:t>Уровень текста 5</a:t>
            </a:r>
          </a:p>
        </p:txBody>
      </p:sp>
      <p:sp>
        <p:nvSpPr>
          <p:cNvPr id="76" name="Номер слайда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Фото — 3 шт.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Изображение"/>
          <p:cNvSpPr/>
          <p:nvPr>
            <p:ph type="pic" sz="quarter" idx="13"/>
          </p:nvPr>
        </p:nvSpPr>
        <p:spPr>
          <a:xfrm>
            <a:off x="6718300" y="5092700"/>
            <a:ext cx="5334000" cy="37719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84" name="Изображение"/>
          <p:cNvSpPr/>
          <p:nvPr>
            <p:ph type="pic" sz="quarter" idx="14"/>
          </p:nvPr>
        </p:nvSpPr>
        <p:spPr>
          <a:xfrm>
            <a:off x="6718300" y="889000"/>
            <a:ext cx="5334000" cy="37719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85" name="Изображение"/>
          <p:cNvSpPr/>
          <p:nvPr>
            <p:ph type="pic" sz="half" idx="15"/>
          </p:nvPr>
        </p:nvSpPr>
        <p:spPr>
          <a:xfrm>
            <a:off x="952500" y="889000"/>
            <a:ext cx="5334000" cy="79756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86" name="Номер слайда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 заголовка"/>
          <p:cNvSpPr txBox="1"/>
          <p:nvPr>
            <p:ph type="title"/>
          </p:nvPr>
        </p:nvSpPr>
        <p:spPr>
          <a:xfrm>
            <a:off x="952500" y="254000"/>
            <a:ext cx="11099800" cy="2159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normAutofit fontScale="100000" lnSpcReduction="0"/>
          </a:bodyPr>
          <a:lstStyle/>
          <a:p>
            <a:pPr/>
            <a:r>
              <a:t>Текст заголовка</a:t>
            </a:r>
          </a:p>
        </p:txBody>
      </p:sp>
      <p:sp>
        <p:nvSpPr>
          <p:cNvPr id="3" name="Уровень текста 1…"/>
          <p:cNvSpPr txBox="1"/>
          <p:nvPr>
            <p:ph type="body" idx="1"/>
          </p:nvPr>
        </p:nvSpPr>
        <p:spPr>
          <a:xfrm>
            <a:off x="952500" y="2590800"/>
            <a:ext cx="11099800" cy="62865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normAutofit fontScale="100000" lnSpcReduction="0"/>
          </a:bodyPr>
          <a:lstStyle/>
          <a:p>
            <a:pPr/>
            <a:r>
              <a:t>Уровень текста 1</a:t>
            </a:r>
          </a:p>
          <a:p>
            <a:pPr lvl="1"/>
            <a:r>
              <a:t>Уровень текста 2</a:t>
            </a:r>
          </a:p>
          <a:p>
            <a:pPr lvl="2"/>
            <a:r>
              <a:t>Уровень текста 3</a:t>
            </a:r>
          </a:p>
          <a:p>
            <a:pPr lvl="3"/>
            <a:r>
              <a:t>Уровень текста 4</a:t>
            </a:r>
          </a:p>
          <a:p>
            <a:pPr lvl="4"/>
            <a:r>
              <a:t>Уровень текста 5</a:t>
            </a:r>
          </a:p>
        </p:txBody>
      </p:sp>
      <p:sp>
        <p:nvSpPr>
          <p:cNvPr id="4" name="Номер слайда"/>
          <p:cNvSpPr txBox="1"/>
          <p:nvPr>
            <p:ph type="sldNum" sz="quarter" idx="2"/>
          </p:nvPr>
        </p:nvSpPr>
        <p:spPr>
          <a:xfrm>
            <a:off x="6328884" y="9296400"/>
            <a:ext cx="340259" cy="324306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b="0" sz="160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  <p:transition xmlns:p14="http://schemas.microsoft.com/office/powerpoint/2010/main" spd="med" advClick="1"/>
  <p:txStyles>
    <p:titleStyle>
      <a:lvl1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1pPr>
      <a:lvl2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2pPr>
      <a:lvl3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3pPr>
      <a:lvl4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4pPr>
      <a:lvl5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5pPr>
      <a:lvl6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6pPr>
      <a:lvl7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7pPr>
      <a:lvl8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8pPr>
      <a:lvl9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9pPr>
    </p:titleStyle>
    <p:bodyStyle>
      <a:lvl1pPr marL="444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889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1333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1778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2222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2667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3111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3556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4000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2286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4572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6858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9144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11430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13716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16002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18288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0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Social Media Marketing"/>
          <p:cNvSpPr txBox="1"/>
          <p:nvPr>
            <p:ph type="ctr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Social Media Marketing</a:t>
            </a:r>
          </a:p>
        </p:txBody>
      </p:sp>
      <p:sp>
        <p:nvSpPr>
          <p:cNvPr id="120" name="Продвижение бизнеса через социальные сети"/>
          <p:cNvSpPr txBox="1"/>
          <p:nvPr>
            <p:ph type="subTitle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Продвижение бизнеса через социальные сети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Почему это важно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Почему это важно</a:t>
            </a:r>
          </a:p>
        </p:txBody>
      </p:sp>
      <p:sp>
        <p:nvSpPr>
          <p:cNvPr id="123" name="Присутствие бизнеса в соцетях - это показатель «живого бизнеса»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Присутствие бизнеса в соцетях - это показатель «живого бизнеса»</a:t>
            </a:r>
          </a:p>
          <a:p>
            <a:pPr/>
            <a:r>
              <a:t>Возможность для прямого общения с клиентами</a:t>
            </a:r>
          </a:p>
          <a:p>
            <a:pPr/>
            <a:r>
              <a:t>Мониторинг трендов отрасли</a:t>
            </a:r>
          </a:p>
          <a:p>
            <a:pPr/>
            <a:r>
              <a:t>Наиболее эффективный инструмент позиционирования и пиара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Схема работы в соцсетях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defTabSz="502412">
              <a:defRPr sz="6880"/>
            </a:lvl1pPr>
          </a:lstStyle>
          <a:p>
            <a:pPr/>
            <a:r>
              <a:t>Схема работы в соцсетях</a:t>
            </a:r>
          </a:p>
        </p:txBody>
      </p:sp>
      <p:sp>
        <p:nvSpPr>
          <p:cNvPr id="126" name="Текстовый блок"/>
          <p:cNvSpPr txBox="1"/>
          <p:nvPr>
            <p:ph type="body" idx="1"/>
          </p:nvPr>
        </p:nvSpPr>
        <p:spPr>
          <a:xfrm>
            <a:off x="749300" y="7366000"/>
            <a:ext cx="11099800" cy="62865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27" name="Мониторинг…"/>
          <p:cNvSpPr/>
          <p:nvPr/>
        </p:nvSpPr>
        <p:spPr>
          <a:xfrm>
            <a:off x="5576788" y="3127672"/>
            <a:ext cx="2511624" cy="2447628"/>
          </a:xfrm>
          <a:prstGeom prst="ellipse">
            <a:avLst/>
          </a:prstGeom>
          <a:solidFill>
            <a:srgbClr val="000000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r>
              <a:t>Мониторинг</a:t>
            </a:r>
          </a:p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r>
              <a:t>конкурентов</a:t>
            </a:r>
          </a:p>
        </p:txBody>
      </p:sp>
      <p:sp>
        <p:nvSpPr>
          <p:cNvPr id="128" name="Подбор контента"/>
          <p:cNvSpPr/>
          <p:nvPr/>
        </p:nvSpPr>
        <p:spPr>
          <a:xfrm>
            <a:off x="8713688" y="4516586"/>
            <a:ext cx="2511624" cy="2447628"/>
          </a:xfrm>
          <a:prstGeom prst="ellipse">
            <a:avLst/>
          </a:prstGeom>
          <a:solidFill>
            <a:srgbClr val="000000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pPr/>
            <a:r>
              <a:t>Подбор контента</a:t>
            </a:r>
          </a:p>
        </p:txBody>
      </p:sp>
      <p:sp>
        <p:nvSpPr>
          <p:cNvPr id="129" name="Составление контент-плана"/>
          <p:cNvSpPr/>
          <p:nvPr/>
        </p:nvSpPr>
        <p:spPr>
          <a:xfrm>
            <a:off x="8221637" y="7493000"/>
            <a:ext cx="2352726" cy="2338735"/>
          </a:xfrm>
          <a:prstGeom prst="ellipse">
            <a:avLst/>
          </a:prstGeom>
          <a:solidFill>
            <a:srgbClr val="000000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pPr/>
            <a:r>
              <a:t>Составление контент-плана</a:t>
            </a:r>
          </a:p>
        </p:txBody>
      </p:sp>
      <p:sp>
        <p:nvSpPr>
          <p:cNvPr id="130" name="Общение с ЦА"/>
          <p:cNvSpPr/>
          <p:nvPr/>
        </p:nvSpPr>
        <p:spPr>
          <a:xfrm>
            <a:off x="5246588" y="7607300"/>
            <a:ext cx="2511624" cy="2447628"/>
          </a:xfrm>
          <a:prstGeom prst="ellipse">
            <a:avLst/>
          </a:prstGeom>
          <a:solidFill>
            <a:srgbClr val="000000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pPr/>
            <a:r>
              <a:t>Общение с ЦА</a:t>
            </a:r>
          </a:p>
        </p:txBody>
      </p:sp>
      <p:sp>
        <p:nvSpPr>
          <p:cNvPr id="131" name="Вовлечение новых подписчиков"/>
          <p:cNvSpPr/>
          <p:nvPr/>
        </p:nvSpPr>
        <p:spPr>
          <a:xfrm>
            <a:off x="2400845" y="7112000"/>
            <a:ext cx="2245322" cy="2159001"/>
          </a:xfrm>
          <a:prstGeom prst="ellipse">
            <a:avLst/>
          </a:prstGeom>
          <a:solidFill>
            <a:srgbClr val="000000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pPr/>
            <a:r>
              <a:t>Вовлечение новых подписчиков</a:t>
            </a:r>
          </a:p>
        </p:txBody>
      </p:sp>
      <p:sp>
        <p:nvSpPr>
          <p:cNvPr id="132" name="Анализ эффективности стратегии"/>
          <p:cNvSpPr/>
          <p:nvPr/>
        </p:nvSpPr>
        <p:spPr>
          <a:xfrm>
            <a:off x="2412999" y="4394200"/>
            <a:ext cx="2221013" cy="2159001"/>
          </a:xfrm>
          <a:prstGeom prst="ellipse">
            <a:avLst/>
          </a:prstGeom>
          <a:solidFill>
            <a:srgbClr val="000000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pPr/>
            <a:r>
              <a:t>Анализ эффективности стратегии</a:t>
            </a:r>
          </a:p>
        </p:txBody>
      </p:sp>
      <p:sp>
        <p:nvSpPr>
          <p:cNvPr id="133" name="Линия"/>
          <p:cNvSpPr/>
          <p:nvPr/>
        </p:nvSpPr>
        <p:spPr>
          <a:xfrm flipV="1">
            <a:off x="4076700" y="4436268"/>
            <a:ext cx="1552129" cy="389732"/>
          </a:xfrm>
          <a:prstGeom prst="line">
            <a:avLst/>
          </a:prstGeom>
          <a:ln w="254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134" name="Линия"/>
          <p:cNvSpPr/>
          <p:nvPr/>
        </p:nvSpPr>
        <p:spPr>
          <a:xfrm>
            <a:off x="8001843" y="4548882"/>
            <a:ext cx="1272084" cy="660261"/>
          </a:xfrm>
          <a:prstGeom prst="line">
            <a:avLst/>
          </a:prstGeom>
          <a:ln w="254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135" name="Линия"/>
          <p:cNvSpPr/>
          <p:nvPr/>
        </p:nvSpPr>
        <p:spPr>
          <a:xfrm flipH="1">
            <a:off x="9551121" y="6864052"/>
            <a:ext cx="342255" cy="761869"/>
          </a:xfrm>
          <a:prstGeom prst="line">
            <a:avLst/>
          </a:prstGeom>
          <a:ln w="254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136" name="Линия"/>
          <p:cNvSpPr/>
          <p:nvPr/>
        </p:nvSpPr>
        <p:spPr>
          <a:xfrm flipH="1">
            <a:off x="7531820" y="9075688"/>
            <a:ext cx="1093887" cy="342521"/>
          </a:xfrm>
          <a:prstGeom prst="line">
            <a:avLst/>
          </a:prstGeom>
          <a:ln w="254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137" name="Линия"/>
          <p:cNvSpPr/>
          <p:nvPr/>
        </p:nvSpPr>
        <p:spPr>
          <a:xfrm flipH="1" flipV="1">
            <a:off x="4453404" y="8185261"/>
            <a:ext cx="945232" cy="945232"/>
          </a:xfrm>
          <a:prstGeom prst="line">
            <a:avLst/>
          </a:prstGeom>
          <a:ln w="254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138" name="Линия"/>
          <p:cNvSpPr/>
          <p:nvPr/>
        </p:nvSpPr>
        <p:spPr>
          <a:xfrm flipH="1" flipV="1">
            <a:off x="3226521" y="6343220"/>
            <a:ext cx="151506" cy="938452"/>
          </a:xfrm>
          <a:prstGeom prst="line">
            <a:avLst/>
          </a:prstGeom>
          <a:ln w="254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Требования к контенту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defTabSz="554990">
              <a:defRPr sz="7600"/>
            </a:lvl1pPr>
          </a:lstStyle>
          <a:p>
            <a:pPr/>
            <a:r>
              <a:t>Требования к контенту</a:t>
            </a:r>
          </a:p>
        </p:txBody>
      </p:sp>
      <p:sp>
        <p:nvSpPr>
          <p:cNvPr id="141" name="Систематичность…"/>
          <p:cNvSpPr txBox="1"/>
          <p:nvPr>
            <p:ph type="body" idx="1"/>
          </p:nvPr>
        </p:nvSpPr>
        <p:spPr>
          <a:prstGeom prst="rect">
            <a:avLst/>
          </a:prstGeom>
          <a:solidFill>
            <a:srgbClr val="FFFFFF"/>
          </a:solidFill>
        </p:spPr>
        <p:txBody>
          <a:bodyPr/>
          <a:lstStyle/>
          <a:p>
            <a:pPr/>
            <a:r>
              <a:t>Систематичность</a:t>
            </a:r>
          </a:p>
          <a:p>
            <a:pPr/>
            <a:r>
              <a:t>Уникальность </a:t>
            </a:r>
          </a:p>
          <a:p>
            <a:pPr/>
            <a:r>
              <a:t>Интерактивность</a:t>
            </a:r>
          </a:p>
          <a:p>
            <a:pPr/>
            <a:r>
              <a:t>Температура общения с аудиторией</a:t>
            </a:r>
          </a:p>
          <a:p>
            <a:pPr/>
            <a:r>
              <a:t>Единая стилистика ведения аккаунта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Требования к…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defTabSz="484886">
              <a:defRPr sz="6640"/>
            </a:pPr>
            <a:r>
              <a:t>Требования к </a:t>
            </a:r>
          </a:p>
          <a:p>
            <a:pPr defTabSz="484886">
              <a:defRPr sz="6640"/>
            </a:pPr>
            <a:r>
              <a:t>контент-менеджеру</a:t>
            </a:r>
          </a:p>
        </p:txBody>
      </p:sp>
      <p:sp>
        <p:nvSpPr>
          <p:cNvPr id="144" name="Готовность работать 24/7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Готовность работать 24/7</a:t>
            </a:r>
          </a:p>
          <a:p>
            <a:pPr/>
            <a:r>
              <a:t>Чувство стиля</a:t>
            </a:r>
          </a:p>
          <a:p>
            <a:pPr/>
            <a:r>
              <a:t>Грамотность</a:t>
            </a:r>
          </a:p>
          <a:p>
            <a:pPr/>
            <a:r>
              <a:t>Открытость ко всему новому</a:t>
            </a:r>
          </a:p>
          <a:p>
            <a:pPr/>
            <a:r>
              <a:t>Ведение параллельно не более 5 аккаунтов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Кто поможет в создании и ведении аккаунта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defTabSz="484886">
              <a:defRPr sz="6640"/>
            </a:lvl1pPr>
          </a:lstStyle>
          <a:p>
            <a:pPr/>
            <a:r>
              <a:t>Кто поможет в создании и ведении аккаунта</a:t>
            </a:r>
          </a:p>
        </p:txBody>
      </p:sp>
      <p:sp>
        <p:nvSpPr>
          <p:cNvPr id="147" name="Арт-директор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Арт-директор</a:t>
            </a:r>
          </a:p>
          <a:p>
            <a:pPr/>
            <a:r>
              <a:t>Дизайнер</a:t>
            </a:r>
          </a:p>
          <a:p>
            <a:pPr/>
            <a:r>
              <a:t>Копирайтер</a:t>
            </a:r>
          </a:p>
          <a:p>
            <a:pPr/>
            <a:r>
              <a:t>Фотограф</a:t>
            </a:r>
          </a:p>
          <a:p>
            <a:pPr/>
            <a:r>
              <a:t>Видеограф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Почему так важна целевая аудитория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defTabSz="484886">
              <a:defRPr sz="6640"/>
            </a:lvl1pPr>
          </a:lstStyle>
          <a:p>
            <a:pPr/>
            <a:r>
              <a:t>Почему так важна целевая аудитория</a:t>
            </a:r>
          </a:p>
        </p:txBody>
      </p:sp>
      <p:sp>
        <p:nvSpPr>
          <p:cNvPr id="150" name="Позволяет выбрать температуру общения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Позволяет выбрать температуру общения</a:t>
            </a:r>
          </a:p>
          <a:p>
            <a:pPr/>
            <a:r>
              <a:t>Задает тон визуальному контенту</a:t>
            </a:r>
          </a:p>
          <a:p>
            <a:pPr/>
            <a:r>
              <a:t>Определяет выбор информационного контента</a:t>
            </a:r>
          </a:p>
          <a:p>
            <a:pPr/>
            <a:r>
              <a:t>Способствует распространению информации о бренде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Распространенные заблуждения о SMM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defTabSz="484886">
              <a:defRPr sz="6640"/>
            </a:lvl1pPr>
          </a:lstStyle>
          <a:p>
            <a:pPr/>
            <a:r>
              <a:t>Распространенные заблуждения о SMM</a:t>
            </a:r>
          </a:p>
        </p:txBody>
      </p:sp>
      <p:sp>
        <p:nvSpPr>
          <p:cNvPr id="153" name="SMM невозможно прямо конвертировать в продажи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SMM невозможно прямо конвертировать в продажи</a:t>
            </a:r>
          </a:p>
          <a:p>
            <a:pPr/>
            <a:r>
              <a:t>Невозможно за месяц прирастить более 1000 живых подписчиков (актуально для Приморского края)</a:t>
            </a:r>
          </a:p>
          <a:p>
            <a:pPr/>
            <a:r>
              <a:t>Не существует стотысячных аккаунтов с живыми подписчиками (актуально для Приморского края)</a:t>
            </a:r>
          </a:p>
          <a:p>
            <a:pPr/>
            <a:r>
              <a:t>Лайки и просмотры - не прямые показатели хорошего контента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— один великий сммщик"/>
          <p:cNvSpPr txBox="1"/>
          <p:nvPr>
            <p:ph type="body" idx="13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— один великий сммщик</a:t>
            </a:r>
          </a:p>
        </p:txBody>
      </p:sp>
      <p:sp>
        <p:nvSpPr>
          <p:cNvPr id="156" name="«Хотите продавать через соцсети - создавайте личный бренд»."/>
          <p:cNvSpPr txBox="1"/>
          <p:nvPr>
            <p:ph type="body" idx="14"/>
          </p:nvPr>
        </p:nvSpPr>
        <p:spPr>
          <a:xfrm>
            <a:off x="1270000" y="4006762"/>
            <a:ext cx="10464800" cy="1130476"/>
          </a:xfrm>
          <a:prstGeom prst="rect">
            <a:avLst/>
          </a:prstGeom>
        </p:spPr>
        <p:txBody>
          <a:bodyPr/>
          <a:lstStyle/>
          <a:p>
            <a:pPr/>
            <a:r>
              <a:t>«Хотите продавать через соцсети - создавайте личный бренд».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theme/theme1.xml><?xml version="1.0" encoding="utf-8"?>
<a:theme xmlns:a="http://schemas.openxmlformats.org/drawingml/2006/main" xmlns:r="http://schemas.openxmlformats.org/officeDocument/2006/relationships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6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2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1" baseline="0" cap="none" i="0" spc="0" strike="noStrike" sz="24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6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2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1" baseline="0" cap="none" i="0" spc="0" strike="noStrike" sz="24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